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1"/>
  </p:notesMasterIdLst>
  <p:sldIdLst>
    <p:sldId id="256" r:id="rId5"/>
    <p:sldId id="267" r:id="rId6"/>
    <p:sldId id="333" r:id="rId7"/>
    <p:sldId id="408" r:id="rId8"/>
    <p:sldId id="391" r:id="rId9"/>
    <p:sldId id="334" r:id="rId10"/>
    <p:sldId id="341" r:id="rId11"/>
    <p:sldId id="419" r:id="rId12"/>
    <p:sldId id="348" r:id="rId13"/>
    <p:sldId id="421" r:id="rId14"/>
    <p:sldId id="378" r:id="rId15"/>
    <p:sldId id="398" r:id="rId16"/>
    <p:sldId id="399" r:id="rId17"/>
    <p:sldId id="400" r:id="rId18"/>
    <p:sldId id="401" r:id="rId19"/>
    <p:sldId id="402" r:id="rId20"/>
    <p:sldId id="422" r:id="rId21"/>
    <p:sldId id="392" r:id="rId22"/>
    <p:sldId id="361" r:id="rId23"/>
    <p:sldId id="364" r:id="rId24"/>
    <p:sldId id="389" r:id="rId25"/>
    <p:sldId id="371" r:id="rId26"/>
    <p:sldId id="374" r:id="rId27"/>
    <p:sldId id="406" r:id="rId28"/>
    <p:sldId id="404" r:id="rId29"/>
    <p:sldId id="405" r:id="rId30"/>
    <p:sldId id="425" r:id="rId31"/>
    <p:sldId id="427" r:id="rId32"/>
    <p:sldId id="428" r:id="rId33"/>
    <p:sldId id="375" r:id="rId34"/>
    <p:sldId id="343" r:id="rId35"/>
    <p:sldId id="410" r:id="rId36"/>
    <p:sldId id="411" r:id="rId37"/>
    <p:sldId id="344" r:id="rId38"/>
    <p:sldId id="407" r:id="rId39"/>
    <p:sldId id="380"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fVMLcCQxfvPFzXjshT/UsQ==" hashData="n6dFD3sVoDQG+McUNt05N3U30hQHo3Y3eLJpwBbMqglsKt5A6RQwpglQ5k8DfVDCpRDABfJTDzUYZ3jtn5p7pA=="/>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unger, Therese" initials="MT" lastIdx="37" clrIdx="0">
    <p:extLst>
      <p:ext uri="{19B8F6BF-5375-455C-9EA6-DF929625EA0E}">
        <p15:presenceInfo xmlns:p15="http://schemas.microsoft.com/office/powerpoint/2012/main" userId="S-1-5-21-2278052746-1681206505-3515000884-10290" providerId="AD"/>
      </p:ext>
    </p:extLst>
  </p:cmAuthor>
  <p:cmAuthor id="2" name="Thill, Daniel" initials="TD" lastIdx="14" clrIdx="1">
    <p:extLst>
      <p:ext uri="{19B8F6BF-5375-455C-9EA6-DF929625EA0E}">
        <p15:presenceInfo xmlns:p15="http://schemas.microsoft.com/office/powerpoint/2012/main" userId="S-1-5-21-2278052746-1681206505-3515000884-10240" providerId="AD"/>
      </p:ext>
    </p:extLst>
  </p:cmAuthor>
  <p:cmAuthor id="3" name="Boone, William" initials="BW" lastIdx="8" clrIdx="2">
    <p:extLst>
      <p:ext uri="{19B8F6BF-5375-455C-9EA6-DF929625EA0E}">
        <p15:presenceInfo xmlns:p15="http://schemas.microsoft.com/office/powerpoint/2012/main" userId="S-1-5-21-2278052746-1681206505-3515000884-10150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647E"/>
    <a:srgbClr val="A21B63"/>
    <a:srgbClr val="26B9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011A28-6A44-4C60-AEAB-CE690507E6CC}" v="37" dt="2022-08-04T07:00:07.5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49" autoAdjust="0"/>
    <p:restoredTop sz="72588" autoAdjust="0"/>
  </p:normalViewPr>
  <p:slideViewPr>
    <p:cSldViewPr snapToGrid="0">
      <p:cViewPr varScale="1">
        <p:scale>
          <a:sx n="55" d="100"/>
          <a:sy n="55" d="100"/>
        </p:scale>
        <p:origin x="174" y="66"/>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102" d="100"/>
          <a:sy n="102" d="100"/>
        </p:scale>
        <p:origin x="2592" y="11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commentAuthors" Target="commentAuthors.xml"/><Relationship Id="rId47"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F51601-86C3-491B-AFB1-97AA31DC53BA}" type="datetimeFigureOut">
              <a:rPr lang="en-US" smtClean="0"/>
              <a:t>8/4/2022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57FB1F-2E36-4F83-A227-A530FF699314}" type="slidenum">
              <a:rPr lang="en-US" smtClean="0"/>
              <a:t>‹#›</a:t>
            </a:fld>
            <a:endParaRPr lang="en-US"/>
          </a:p>
        </p:txBody>
      </p:sp>
    </p:spTree>
    <p:extLst>
      <p:ext uri="{BB962C8B-B14F-4D97-AF65-F5344CB8AC3E}">
        <p14:creationId xmlns:p14="http://schemas.microsoft.com/office/powerpoint/2010/main" val="2566747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PPT</a:t>
            </a:r>
            <a:r>
              <a:rPr lang="ja-JP" altLang="en-US" dirty="0"/>
              <a:t>に付随するアニメーションもご活用ください。</a:t>
            </a:r>
            <a:endParaRPr lang="en-US" dirty="0"/>
          </a:p>
        </p:txBody>
      </p:sp>
      <p:sp>
        <p:nvSpPr>
          <p:cNvPr id="4" name="Slide Number Placeholder 3"/>
          <p:cNvSpPr>
            <a:spLocks noGrp="1"/>
          </p:cNvSpPr>
          <p:nvPr>
            <p:ph type="sldNum" sz="quarter" idx="10"/>
          </p:nvPr>
        </p:nvSpPr>
        <p:spPr/>
        <p:txBody>
          <a:bodyPr/>
          <a:lstStyle/>
          <a:p>
            <a:fld id="{EF57FB1F-2E36-4F83-A227-A530FF699314}" type="slidenum">
              <a:rPr lang="en-US" smtClean="0"/>
              <a:t>1</a:t>
            </a:fld>
            <a:endParaRPr lang="en-US"/>
          </a:p>
        </p:txBody>
      </p:sp>
    </p:spTree>
    <p:extLst>
      <p:ext uri="{BB962C8B-B14F-4D97-AF65-F5344CB8AC3E}">
        <p14:creationId xmlns:p14="http://schemas.microsoft.com/office/powerpoint/2010/main" val="912402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57FB1F-2E36-4F83-A227-A530FF699314}" type="slidenum">
              <a:rPr lang="en-US" smtClean="0"/>
              <a:t>2</a:t>
            </a:fld>
            <a:endParaRPr lang="en-US"/>
          </a:p>
        </p:txBody>
      </p:sp>
    </p:spTree>
    <p:extLst>
      <p:ext uri="{BB962C8B-B14F-4D97-AF65-F5344CB8AC3E}">
        <p14:creationId xmlns:p14="http://schemas.microsoft.com/office/powerpoint/2010/main" val="473159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57FB1F-2E36-4F83-A227-A530FF699314}" type="slidenum">
              <a:rPr lang="en-US" smtClean="0"/>
              <a:t>3</a:t>
            </a:fld>
            <a:endParaRPr lang="en-US"/>
          </a:p>
        </p:txBody>
      </p:sp>
    </p:spTree>
    <p:extLst>
      <p:ext uri="{BB962C8B-B14F-4D97-AF65-F5344CB8AC3E}">
        <p14:creationId xmlns:p14="http://schemas.microsoft.com/office/powerpoint/2010/main" val="458533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57FB1F-2E36-4F83-A227-A530FF699314}" type="slidenum">
              <a:rPr lang="en-US" smtClean="0"/>
              <a:t>4</a:t>
            </a:fld>
            <a:endParaRPr lang="en-US"/>
          </a:p>
        </p:txBody>
      </p:sp>
    </p:spTree>
    <p:extLst>
      <p:ext uri="{BB962C8B-B14F-4D97-AF65-F5344CB8AC3E}">
        <p14:creationId xmlns:p14="http://schemas.microsoft.com/office/powerpoint/2010/main" val="1359927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F57FB1F-2E36-4F83-A227-A530FF699314}" type="slidenum">
              <a:rPr lang="en-US" smtClean="0"/>
              <a:t>5</a:t>
            </a:fld>
            <a:endParaRPr lang="en-US"/>
          </a:p>
        </p:txBody>
      </p:sp>
    </p:spTree>
    <p:extLst>
      <p:ext uri="{BB962C8B-B14F-4D97-AF65-F5344CB8AC3E}">
        <p14:creationId xmlns:p14="http://schemas.microsoft.com/office/powerpoint/2010/main" val="141786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EF57FB1F-2E36-4F83-A227-A530FF699314}" type="slidenum">
              <a:rPr lang="en-US" smtClean="0"/>
              <a:t>6</a:t>
            </a:fld>
            <a:endParaRPr lang="en-US"/>
          </a:p>
        </p:txBody>
      </p:sp>
    </p:spTree>
    <p:extLst>
      <p:ext uri="{BB962C8B-B14F-4D97-AF65-F5344CB8AC3E}">
        <p14:creationId xmlns:p14="http://schemas.microsoft.com/office/powerpoint/2010/main" val="3929378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57FB1F-2E36-4F83-A227-A530FF699314}" type="slidenum">
              <a:rPr lang="en-US" smtClean="0"/>
              <a:t>7</a:t>
            </a:fld>
            <a:endParaRPr lang="en-US"/>
          </a:p>
        </p:txBody>
      </p:sp>
    </p:spTree>
    <p:extLst>
      <p:ext uri="{BB962C8B-B14F-4D97-AF65-F5344CB8AC3E}">
        <p14:creationId xmlns:p14="http://schemas.microsoft.com/office/powerpoint/2010/main" val="19613468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57FB1F-2E36-4F83-A227-A530FF699314}" type="slidenum">
              <a:rPr lang="en-US" smtClean="0"/>
              <a:t>8</a:t>
            </a:fld>
            <a:endParaRPr lang="en-US"/>
          </a:p>
        </p:txBody>
      </p:sp>
    </p:spTree>
    <p:extLst>
      <p:ext uri="{BB962C8B-B14F-4D97-AF65-F5344CB8AC3E}">
        <p14:creationId xmlns:p14="http://schemas.microsoft.com/office/powerpoint/2010/main" val="1785720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EF57FB1F-2E36-4F83-A227-A530FF699314}" type="slidenum">
              <a:rPr lang="en-US" smtClean="0"/>
              <a:t>9</a:t>
            </a:fld>
            <a:endParaRPr lang="en-US"/>
          </a:p>
        </p:txBody>
      </p:sp>
    </p:spTree>
    <p:extLst>
      <p:ext uri="{BB962C8B-B14F-4D97-AF65-F5344CB8AC3E}">
        <p14:creationId xmlns:p14="http://schemas.microsoft.com/office/powerpoint/2010/main" val="36060138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a:p>
        </p:txBody>
      </p:sp>
      <p:sp>
        <p:nvSpPr>
          <p:cNvPr id="4" name="Slide Number Placeholder 3"/>
          <p:cNvSpPr>
            <a:spLocks noGrp="1"/>
          </p:cNvSpPr>
          <p:nvPr>
            <p:ph type="sldNum" sz="quarter" idx="10"/>
          </p:nvPr>
        </p:nvSpPr>
        <p:spPr/>
        <p:txBody>
          <a:bodyPr/>
          <a:lstStyle/>
          <a:p>
            <a:fld id="{EF57FB1F-2E36-4F83-A227-A530FF699314}" type="slidenum">
              <a:rPr lang="en-US" smtClean="0"/>
              <a:t>10</a:t>
            </a:fld>
            <a:endParaRPr lang="en-US"/>
          </a:p>
        </p:txBody>
      </p:sp>
    </p:spTree>
    <p:extLst>
      <p:ext uri="{BB962C8B-B14F-4D97-AF65-F5344CB8AC3E}">
        <p14:creationId xmlns:p14="http://schemas.microsoft.com/office/powerpoint/2010/main" val="25471540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41419D99-7B8D-493D-93F3-2807AF6C96F9}" type="slidenum">
              <a:rPr lang="en-US" smtClean="0"/>
              <a:t>11</a:t>
            </a:fld>
            <a:endParaRPr lang="en-US"/>
          </a:p>
        </p:txBody>
      </p:sp>
    </p:spTree>
    <p:extLst>
      <p:ext uri="{BB962C8B-B14F-4D97-AF65-F5344CB8AC3E}">
        <p14:creationId xmlns:p14="http://schemas.microsoft.com/office/powerpoint/2010/main" val="41078193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41419D99-7B8D-493D-93F3-2807AF6C96F9}" type="slidenum">
              <a:rPr lang="en-US" smtClean="0"/>
              <a:t>12</a:t>
            </a:fld>
            <a:endParaRPr lang="en-US"/>
          </a:p>
        </p:txBody>
      </p:sp>
    </p:spTree>
    <p:extLst>
      <p:ext uri="{BB962C8B-B14F-4D97-AF65-F5344CB8AC3E}">
        <p14:creationId xmlns:p14="http://schemas.microsoft.com/office/powerpoint/2010/main" val="28302162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419D99-7B8D-493D-93F3-2807AF6C96F9}" type="slidenum">
              <a:rPr lang="en-US" smtClean="0"/>
              <a:t>13</a:t>
            </a:fld>
            <a:endParaRPr lang="en-US"/>
          </a:p>
        </p:txBody>
      </p:sp>
    </p:spTree>
    <p:extLst>
      <p:ext uri="{BB962C8B-B14F-4D97-AF65-F5344CB8AC3E}">
        <p14:creationId xmlns:p14="http://schemas.microsoft.com/office/powerpoint/2010/main" val="8726092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419D99-7B8D-493D-93F3-2807AF6C96F9}" type="slidenum">
              <a:rPr lang="en-US" smtClean="0"/>
              <a:t>14</a:t>
            </a:fld>
            <a:endParaRPr lang="en-US"/>
          </a:p>
        </p:txBody>
      </p:sp>
    </p:spTree>
    <p:extLst>
      <p:ext uri="{BB962C8B-B14F-4D97-AF65-F5344CB8AC3E}">
        <p14:creationId xmlns:p14="http://schemas.microsoft.com/office/powerpoint/2010/main" val="42463871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419D99-7B8D-493D-93F3-2807AF6C96F9}" type="slidenum">
              <a:rPr lang="en-US" smtClean="0"/>
              <a:t>15</a:t>
            </a:fld>
            <a:endParaRPr lang="en-US"/>
          </a:p>
        </p:txBody>
      </p:sp>
    </p:spTree>
    <p:extLst>
      <p:ext uri="{BB962C8B-B14F-4D97-AF65-F5344CB8AC3E}">
        <p14:creationId xmlns:p14="http://schemas.microsoft.com/office/powerpoint/2010/main" val="15016090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419D99-7B8D-493D-93F3-2807AF6C96F9}" type="slidenum">
              <a:rPr lang="en-US" smtClean="0"/>
              <a:t>16</a:t>
            </a:fld>
            <a:endParaRPr lang="en-US"/>
          </a:p>
        </p:txBody>
      </p:sp>
    </p:spTree>
    <p:extLst>
      <p:ext uri="{BB962C8B-B14F-4D97-AF65-F5344CB8AC3E}">
        <p14:creationId xmlns:p14="http://schemas.microsoft.com/office/powerpoint/2010/main" val="9563097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419D99-7B8D-493D-93F3-2807AF6C96F9}" type="slidenum">
              <a:rPr lang="en-US" smtClean="0"/>
              <a:t>17</a:t>
            </a:fld>
            <a:endParaRPr lang="en-US"/>
          </a:p>
        </p:txBody>
      </p:sp>
    </p:spTree>
    <p:extLst>
      <p:ext uri="{BB962C8B-B14F-4D97-AF65-F5344CB8AC3E}">
        <p14:creationId xmlns:p14="http://schemas.microsoft.com/office/powerpoint/2010/main" val="28033364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F57FB1F-2E36-4F83-A227-A530FF699314}" type="slidenum">
              <a:rPr lang="en-US" smtClean="0"/>
              <a:t>18</a:t>
            </a:fld>
            <a:endParaRPr lang="en-US"/>
          </a:p>
        </p:txBody>
      </p:sp>
    </p:spTree>
    <p:extLst>
      <p:ext uri="{BB962C8B-B14F-4D97-AF65-F5344CB8AC3E}">
        <p14:creationId xmlns:p14="http://schemas.microsoft.com/office/powerpoint/2010/main" val="5889662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57FB1F-2E36-4F83-A227-A530FF699314}" type="slidenum">
              <a:rPr lang="en-US" smtClean="0"/>
              <a:t>19</a:t>
            </a:fld>
            <a:endParaRPr lang="en-US"/>
          </a:p>
        </p:txBody>
      </p:sp>
    </p:spTree>
    <p:extLst>
      <p:ext uri="{BB962C8B-B14F-4D97-AF65-F5344CB8AC3E}">
        <p14:creationId xmlns:p14="http://schemas.microsoft.com/office/powerpoint/2010/main" val="16297272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57FB1F-2E36-4F83-A227-A530FF699314}" type="slidenum">
              <a:rPr lang="en-US" smtClean="0"/>
              <a:t>20</a:t>
            </a:fld>
            <a:endParaRPr lang="en-US"/>
          </a:p>
        </p:txBody>
      </p:sp>
    </p:spTree>
    <p:extLst>
      <p:ext uri="{BB962C8B-B14F-4D97-AF65-F5344CB8AC3E}">
        <p14:creationId xmlns:p14="http://schemas.microsoft.com/office/powerpoint/2010/main" val="33114591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EF57FB1F-2E36-4F83-A227-A530FF699314}" type="slidenum">
              <a:rPr lang="en-US" smtClean="0"/>
              <a:t>21</a:t>
            </a:fld>
            <a:endParaRPr lang="en-US"/>
          </a:p>
        </p:txBody>
      </p:sp>
    </p:spTree>
    <p:extLst>
      <p:ext uri="{BB962C8B-B14F-4D97-AF65-F5344CB8AC3E}">
        <p14:creationId xmlns:p14="http://schemas.microsoft.com/office/powerpoint/2010/main" val="39856757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57FB1F-2E36-4F83-A227-A530FF699314}" type="slidenum">
              <a:rPr lang="en-US" smtClean="0"/>
              <a:t>22</a:t>
            </a:fld>
            <a:endParaRPr lang="en-US"/>
          </a:p>
        </p:txBody>
      </p:sp>
    </p:spTree>
    <p:extLst>
      <p:ext uri="{BB962C8B-B14F-4D97-AF65-F5344CB8AC3E}">
        <p14:creationId xmlns:p14="http://schemas.microsoft.com/office/powerpoint/2010/main" val="7683802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F57FB1F-2E36-4F83-A227-A530FF699314}" type="slidenum">
              <a:rPr lang="en-US" smtClean="0"/>
              <a:t>23</a:t>
            </a:fld>
            <a:endParaRPr lang="en-US"/>
          </a:p>
        </p:txBody>
      </p:sp>
    </p:spTree>
    <p:extLst>
      <p:ext uri="{BB962C8B-B14F-4D97-AF65-F5344CB8AC3E}">
        <p14:creationId xmlns:p14="http://schemas.microsoft.com/office/powerpoint/2010/main" val="2945957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57FB1F-2E36-4F83-A227-A530FF699314}" type="slidenum">
              <a:rPr lang="en-US" smtClean="0"/>
              <a:t>24</a:t>
            </a:fld>
            <a:endParaRPr lang="en-US"/>
          </a:p>
        </p:txBody>
      </p:sp>
    </p:spTree>
    <p:extLst>
      <p:ext uri="{BB962C8B-B14F-4D97-AF65-F5344CB8AC3E}">
        <p14:creationId xmlns:p14="http://schemas.microsoft.com/office/powerpoint/2010/main" val="30507298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57FB1F-2E36-4F83-A227-A530FF699314}" type="slidenum">
              <a:rPr lang="en-US" smtClean="0"/>
              <a:t>25</a:t>
            </a:fld>
            <a:endParaRPr lang="en-US"/>
          </a:p>
        </p:txBody>
      </p:sp>
    </p:spTree>
    <p:extLst>
      <p:ext uri="{BB962C8B-B14F-4D97-AF65-F5344CB8AC3E}">
        <p14:creationId xmlns:p14="http://schemas.microsoft.com/office/powerpoint/2010/main" val="19155295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EF57FB1F-2E36-4F83-A227-A530FF699314}" type="slidenum">
              <a:rPr lang="en-US" smtClean="0"/>
              <a:t>26</a:t>
            </a:fld>
            <a:endParaRPr lang="en-US"/>
          </a:p>
        </p:txBody>
      </p:sp>
    </p:spTree>
    <p:extLst>
      <p:ext uri="{BB962C8B-B14F-4D97-AF65-F5344CB8AC3E}">
        <p14:creationId xmlns:p14="http://schemas.microsoft.com/office/powerpoint/2010/main" val="10591997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EF57FB1F-2E36-4F83-A227-A530FF699314}" type="slidenum">
              <a:rPr lang="en-US" smtClean="0"/>
              <a:t>27</a:t>
            </a:fld>
            <a:endParaRPr lang="en-US"/>
          </a:p>
        </p:txBody>
      </p:sp>
    </p:spTree>
    <p:extLst>
      <p:ext uri="{BB962C8B-B14F-4D97-AF65-F5344CB8AC3E}">
        <p14:creationId xmlns:p14="http://schemas.microsoft.com/office/powerpoint/2010/main" val="21076207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EF57FB1F-2E36-4F83-A227-A530FF699314}" type="slidenum">
              <a:rPr lang="en-US" smtClean="0"/>
              <a:t>28</a:t>
            </a:fld>
            <a:endParaRPr lang="en-US"/>
          </a:p>
        </p:txBody>
      </p:sp>
    </p:spTree>
    <p:extLst>
      <p:ext uri="{BB962C8B-B14F-4D97-AF65-F5344CB8AC3E}">
        <p14:creationId xmlns:p14="http://schemas.microsoft.com/office/powerpoint/2010/main" val="5051315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EF57FB1F-2E36-4F83-A227-A530FF699314}" type="slidenum">
              <a:rPr lang="en-US" smtClean="0"/>
              <a:t>29</a:t>
            </a:fld>
            <a:endParaRPr lang="en-US"/>
          </a:p>
        </p:txBody>
      </p:sp>
    </p:spTree>
    <p:extLst>
      <p:ext uri="{BB962C8B-B14F-4D97-AF65-F5344CB8AC3E}">
        <p14:creationId xmlns:p14="http://schemas.microsoft.com/office/powerpoint/2010/main" val="4322357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57FB1F-2E36-4F83-A227-A530FF699314}" type="slidenum">
              <a:rPr lang="en-US" smtClean="0"/>
              <a:t>30</a:t>
            </a:fld>
            <a:endParaRPr lang="en-US"/>
          </a:p>
        </p:txBody>
      </p:sp>
    </p:spTree>
    <p:extLst>
      <p:ext uri="{BB962C8B-B14F-4D97-AF65-F5344CB8AC3E}">
        <p14:creationId xmlns:p14="http://schemas.microsoft.com/office/powerpoint/2010/main" val="3296953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57FB1F-2E36-4F83-A227-A530FF699314}" type="slidenum">
              <a:rPr lang="en-US" smtClean="0"/>
              <a:t>32</a:t>
            </a:fld>
            <a:endParaRPr lang="en-US"/>
          </a:p>
        </p:txBody>
      </p:sp>
    </p:spTree>
    <p:extLst>
      <p:ext uri="{BB962C8B-B14F-4D97-AF65-F5344CB8AC3E}">
        <p14:creationId xmlns:p14="http://schemas.microsoft.com/office/powerpoint/2010/main" val="3055625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57FB1F-2E36-4F83-A227-A530FF699314}" type="slidenum">
              <a:rPr lang="en-US" smtClean="0"/>
              <a:t>33</a:t>
            </a:fld>
            <a:endParaRPr lang="en-US"/>
          </a:p>
        </p:txBody>
      </p:sp>
    </p:spTree>
    <p:extLst>
      <p:ext uri="{BB962C8B-B14F-4D97-AF65-F5344CB8AC3E}">
        <p14:creationId xmlns:p14="http://schemas.microsoft.com/office/powerpoint/2010/main" val="31723011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57FB1F-2E36-4F83-A227-A530FF699314}" type="slidenum">
              <a:rPr lang="en-US" smtClean="0"/>
              <a:t>34</a:t>
            </a:fld>
            <a:endParaRPr lang="en-US"/>
          </a:p>
        </p:txBody>
      </p:sp>
    </p:spTree>
    <p:extLst>
      <p:ext uri="{BB962C8B-B14F-4D97-AF65-F5344CB8AC3E}">
        <p14:creationId xmlns:p14="http://schemas.microsoft.com/office/powerpoint/2010/main" val="6691491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EF57FB1F-2E36-4F83-A227-A530FF699314}" type="slidenum">
              <a:rPr lang="en-US" smtClean="0"/>
              <a:t>35</a:t>
            </a:fld>
            <a:endParaRPr lang="en-US"/>
          </a:p>
        </p:txBody>
      </p:sp>
    </p:spTree>
    <p:extLst>
      <p:ext uri="{BB962C8B-B14F-4D97-AF65-F5344CB8AC3E}">
        <p14:creationId xmlns:p14="http://schemas.microsoft.com/office/powerpoint/2010/main" val="33929551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1C5E4C2-300A-4881-B7B2-16F90990E1FE}" type="slidenum">
              <a:rPr lang="en-US" smtClean="0"/>
              <a:pPr/>
              <a:t>36</a:t>
            </a:fld>
            <a:endParaRPr lang="en-US" dirty="0"/>
          </a:p>
        </p:txBody>
      </p:sp>
    </p:spTree>
    <p:extLst>
      <p:ext uri="{BB962C8B-B14F-4D97-AF65-F5344CB8AC3E}">
        <p14:creationId xmlns:p14="http://schemas.microsoft.com/office/powerpoint/2010/main" val="6688239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1 (Plain)">
    <p:spTree>
      <p:nvGrpSpPr>
        <p:cNvPr id="1" name=""/>
        <p:cNvGrpSpPr/>
        <p:nvPr/>
      </p:nvGrpSpPr>
      <p:grpSpPr>
        <a:xfrm>
          <a:off x="0" y="0"/>
          <a:ext cx="0" cy="0"/>
          <a:chOff x="0" y="0"/>
          <a:chExt cx="0" cy="0"/>
        </a:xfrm>
      </p:grpSpPr>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09326" y="1912537"/>
            <a:ext cx="5982674" cy="3493882"/>
          </a:xfrm>
          <a:prstGeom prst="rect">
            <a:avLst/>
          </a:prstGeom>
        </p:spPr>
      </p:pic>
      <p:sp>
        <p:nvSpPr>
          <p:cNvPr id="13" name="Rectangle 12"/>
          <p:cNvSpPr/>
          <p:nvPr/>
        </p:nvSpPr>
        <p:spPr>
          <a:xfrm>
            <a:off x="388418" y="388417"/>
            <a:ext cx="11409770" cy="391654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 </a:t>
            </a:r>
          </a:p>
        </p:txBody>
      </p:sp>
      <p:sp>
        <p:nvSpPr>
          <p:cNvPr id="2" name="Title 1"/>
          <p:cNvSpPr>
            <a:spLocks noGrp="1"/>
          </p:cNvSpPr>
          <p:nvPr>
            <p:ph type="ctrTitle" hasCustomPrompt="1"/>
          </p:nvPr>
        </p:nvSpPr>
        <p:spPr>
          <a:xfrm>
            <a:off x="614994" y="1715513"/>
            <a:ext cx="10053005" cy="671638"/>
          </a:xfrm>
        </p:spPr>
        <p:txBody>
          <a:bodyPr anchor="b" anchorCtr="0">
            <a:noAutofit/>
          </a:bodyPr>
          <a:lstStyle>
            <a:lvl1pPr algn="l">
              <a:defRPr sz="3600">
                <a:solidFill>
                  <a:schemeClr val="bg1"/>
                </a:solidFill>
              </a:defRPr>
            </a:lvl1pPr>
          </a:lstStyle>
          <a:p>
            <a:r>
              <a:rPr lang="en-US" dirty="0"/>
              <a:t>Click to add title</a:t>
            </a:r>
            <a:endParaRPr lang="en-GB" dirty="0"/>
          </a:p>
        </p:txBody>
      </p:sp>
      <p:sp>
        <p:nvSpPr>
          <p:cNvPr id="3" name="Subtitle 2"/>
          <p:cNvSpPr>
            <a:spLocks noGrp="1"/>
          </p:cNvSpPr>
          <p:nvPr>
            <p:ph type="subTitle" idx="1" hasCustomPrompt="1"/>
          </p:nvPr>
        </p:nvSpPr>
        <p:spPr>
          <a:xfrm>
            <a:off x="614993" y="2387151"/>
            <a:ext cx="10053005" cy="516808"/>
          </a:xfrm>
        </p:spPr>
        <p:txBody>
          <a:bodyPr anchor="t" anchorCtr="0">
            <a:noAutofit/>
          </a:bodyPr>
          <a:lstStyle>
            <a:lvl1pPr marL="0" indent="0" algn="l">
              <a:buNone/>
              <a:defRPr sz="32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subhead 1</a:t>
            </a:r>
            <a:endParaRPr lang="en-GB"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16282" y="5810081"/>
            <a:ext cx="2033947" cy="614252"/>
          </a:xfrm>
          <a:prstGeom prst="rect">
            <a:avLst/>
          </a:prstGeom>
        </p:spPr>
      </p:pic>
      <p:sp>
        <p:nvSpPr>
          <p:cNvPr id="5" name="Text Placeholder 4"/>
          <p:cNvSpPr>
            <a:spLocks noGrp="1"/>
          </p:cNvSpPr>
          <p:nvPr>
            <p:ph type="body" sz="quarter" idx="10" hasCustomPrompt="1"/>
          </p:nvPr>
        </p:nvSpPr>
        <p:spPr>
          <a:xfrm>
            <a:off x="614993" y="4467226"/>
            <a:ext cx="5240825" cy="421298"/>
          </a:xfrm>
        </p:spPr>
        <p:txBody>
          <a:bodyPr>
            <a:normAutofit/>
          </a:bodyPr>
          <a:lstStyle>
            <a:lvl1pPr marL="0" indent="0">
              <a:buNone/>
              <a:defRPr sz="2400">
                <a:solidFill>
                  <a:schemeClr val="tx1">
                    <a:lumMod val="65000"/>
                    <a:lumOff val="35000"/>
                  </a:schemeClr>
                </a:solidFill>
                <a:latin typeface="+mj-lt"/>
              </a:defRPr>
            </a:lvl1pPr>
          </a:lstStyle>
          <a:p>
            <a:r>
              <a:rPr lang="en-US" dirty="0">
                <a:solidFill>
                  <a:schemeClr val="tx1">
                    <a:lumMod val="65000"/>
                    <a:lumOff val="35000"/>
                  </a:schemeClr>
                </a:solidFill>
              </a:rPr>
              <a:t>Click to add subhead 2</a:t>
            </a:r>
            <a:endParaRPr lang="en-GB" dirty="0">
              <a:solidFill>
                <a:schemeClr val="tx1">
                  <a:lumMod val="65000"/>
                  <a:lumOff val="35000"/>
                </a:schemeClr>
              </a:solidFill>
            </a:endParaRPr>
          </a:p>
        </p:txBody>
      </p:sp>
      <p:sp>
        <p:nvSpPr>
          <p:cNvPr id="7" name="Text Placeholder 6"/>
          <p:cNvSpPr>
            <a:spLocks noGrp="1"/>
          </p:cNvSpPr>
          <p:nvPr>
            <p:ph type="body" sz="quarter" idx="11" hasCustomPrompt="1"/>
          </p:nvPr>
        </p:nvSpPr>
        <p:spPr>
          <a:xfrm>
            <a:off x="614993" y="4888523"/>
            <a:ext cx="5246545" cy="398585"/>
          </a:xfrm>
        </p:spPr>
        <p:txBody>
          <a:bodyPr/>
          <a:lstStyle>
            <a:lvl1pPr marL="0" indent="0">
              <a:buNone/>
              <a:defRPr sz="1800" b="0" i="1" strike="noStrike">
                <a:solidFill>
                  <a:schemeClr val="tx1">
                    <a:lumMod val="65000"/>
                    <a:lumOff val="35000"/>
                  </a:schemeClr>
                </a:solidFill>
                <a:latin typeface="+mj-lt"/>
              </a:defRPr>
            </a:lvl1pPr>
          </a:lstStyle>
          <a:p>
            <a:r>
              <a:rPr lang="en-US" dirty="0">
                <a:solidFill>
                  <a:schemeClr val="tx1">
                    <a:lumMod val="65000"/>
                    <a:lumOff val="35000"/>
                  </a:schemeClr>
                </a:solidFill>
              </a:rPr>
              <a:t>Click to add subhead 2</a:t>
            </a:r>
            <a:endParaRPr lang="en-GB" dirty="0">
              <a:solidFill>
                <a:schemeClr val="tx1">
                  <a:lumMod val="65000"/>
                  <a:lumOff val="35000"/>
                </a:schemeClr>
              </a:solidFill>
            </a:endParaRPr>
          </a:p>
        </p:txBody>
      </p:sp>
    </p:spTree>
    <p:extLst>
      <p:ext uri="{BB962C8B-B14F-4D97-AF65-F5344CB8AC3E}">
        <p14:creationId xmlns:p14="http://schemas.microsoft.com/office/powerpoint/2010/main" val="2033085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2 (Picture)">
    <p:spTree>
      <p:nvGrpSpPr>
        <p:cNvPr id="1" name=""/>
        <p:cNvGrpSpPr/>
        <p:nvPr/>
      </p:nvGrpSpPr>
      <p:grpSpPr>
        <a:xfrm>
          <a:off x="0" y="0"/>
          <a:ext cx="0" cy="0"/>
          <a:chOff x="0" y="0"/>
          <a:chExt cx="0" cy="0"/>
        </a:xfrm>
      </p:grpSpPr>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09326" y="1912537"/>
            <a:ext cx="5982674" cy="3493882"/>
          </a:xfrm>
          <a:prstGeom prst="rect">
            <a:avLst/>
          </a:prstGeom>
        </p:spPr>
      </p:pic>
      <p:sp>
        <p:nvSpPr>
          <p:cNvPr id="5" name="Picture Placeholder 4"/>
          <p:cNvSpPr>
            <a:spLocks noGrp="1"/>
          </p:cNvSpPr>
          <p:nvPr>
            <p:ph type="pic" sz="quarter" idx="10"/>
          </p:nvPr>
        </p:nvSpPr>
        <p:spPr>
          <a:xfrm>
            <a:off x="388418" y="388417"/>
            <a:ext cx="11409770" cy="3916545"/>
          </a:xfrm>
          <a:solidFill>
            <a:schemeClr val="bg1">
              <a:lumMod val="85000"/>
            </a:schemeClr>
          </a:solidFill>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2" name="Title 1"/>
          <p:cNvSpPr>
            <a:spLocks noGrp="1"/>
          </p:cNvSpPr>
          <p:nvPr>
            <p:ph type="ctrTitle" hasCustomPrompt="1"/>
          </p:nvPr>
        </p:nvSpPr>
        <p:spPr>
          <a:xfrm>
            <a:off x="614995" y="1715513"/>
            <a:ext cx="5356927" cy="671638"/>
          </a:xfrm>
        </p:spPr>
        <p:txBody>
          <a:bodyPr anchor="b" anchorCtr="0">
            <a:spAutoFit/>
          </a:bodyPr>
          <a:lstStyle>
            <a:lvl1pPr algn="l">
              <a:defRPr sz="3600">
                <a:solidFill>
                  <a:schemeClr val="bg1"/>
                </a:solidFill>
              </a:defRPr>
            </a:lvl1pPr>
          </a:lstStyle>
          <a:p>
            <a:r>
              <a:rPr lang="en-US" dirty="0"/>
              <a:t>Click to add title</a:t>
            </a:r>
            <a:endParaRPr lang="en-GB" dirty="0"/>
          </a:p>
        </p:txBody>
      </p:sp>
      <p:sp>
        <p:nvSpPr>
          <p:cNvPr id="3" name="Subtitle 2"/>
          <p:cNvSpPr>
            <a:spLocks noGrp="1"/>
          </p:cNvSpPr>
          <p:nvPr>
            <p:ph type="subTitle" idx="1" hasCustomPrompt="1"/>
          </p:nvPr>
        </p:nvSpPr>
        <p:spPr>
          <a:xfrm>
            <a:off x="614993" y="2387151"/>
            <a:ext cx="5356929" cy="535531"/>
          </a:xfrm>
        </p:spPr>
        <p:txBody>
          <a:bodyPr anchor="t" anchorCtr="0">
            <a:spAutoFit/>
          </a:bodyPr>
          <a:lstStyle>
            <a:lvl1pPr marL="0" indent="0" algn="l">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subhead 1</a:t>
            </a:r>
            <a:endParaRPr lang="en-GB"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16282" y="5810081"/>
            <a:ext cx="2033947" cy="614252"/>
          </a:xfrm>
          <a:prstGeom prst="rect">
            <a:avLst/>
          </a:prstGeom>
        </p:spPr>
      </p:pic>
      <p:sp>
        <p:nvSpPr>
          <p:cNvPr id="11" name="Text Placeholder 4"/>
          <p:cNvSpPr>
            <a:spLocks noGrp="1"/>
          </p:cNvSpPr>
          <p:nvPr>
            <p:ph type="body" sz="quarter" idx="11" hasCustomPrompt="1"/>
          </p:nvPr>
        </p:nvSpPr>
        <p:spPr>
          <a:xfrm>
            <a:off x="614993" y="4467226"/>
            <a:ext cx="5240825" cy="421298"/>
          </a:xfrm>
        </p:spPr>
        <p:txBody>
          <a:bodyPr>
            <a:normAutofit/>
          </a:bodyPr>
          <a:lstStyle>
            <a:lvl1pPr marL="0" indent="0">
              <a:buNone/>
              <a:defRPr sz="2400">
                <a:solidFill>
                  <a:schemeClr val="tx1">
                    <a:lumMod val="65000"/>
                    <a:lumOff val="35000"/>
                  </a:schemeClr>
                </a:solidFill>
                <a:latin typeface="+mj-lt"/>
              </a:defRPr>
            </a:lvl1pPr>
          </a:lstStyle>
          <a:p>
            <a:r>
              <a:rPr lang="en-US" dirty="0">
                <a:solidFill>
                  <a:schemeClr val="tx1">
                    <a:lumMod val="65000"/>
                    <a:lumOff val="35000"/>
                  </a:schemeClr>
                </a:solidFill>
              </a:rPr>
              <a:t>Click to add subhead 2</a:t>
            </a:r>
            <a:endParaRPr lang="en-GB" dirty="0">
              <a:solidFill>
                <a:schemeClr val="tx1">
                  <a:lumMod val="65000"/>
                  <a:lumOff val="35000"/>
                </a:schemeClr>
              </a:solidFill>
            </a:endParaRPr>
          </a:p>
        </p:txBody>
      </p:sp>
      <p:sp>
        <p:nvSpPr>
          <p:cNvPr id="13" name="Text Placeholder 6"/>
          <p:cNvSpPr>
            <a:spLocks noGrp="1"/>
          </p:cNvSpPr>
          <p:nvPr>
            <p:ph type="body" sz="quarter" idx="12" hasCustomPrompt="1"/>
          </p:nvPr>
        </p:nvSpPr>
        <p:spPr>
          <a:xfrm>
            <a:off x="614993" y="4888523"/>
            <a:ext cx="5246545" cy="398585"/>
          </a:xfrm>
        </p:spPr>
        <p:txBody>
          <a:bodyPr/>
          <a:lstStyle>
            <a:lvl1pPr marL="0" indent="0">
              <a:buNone/>
              <a:defRPr sz="1800" b="0" i="1" strike="noStrike">
                <a:solidFill>
                  <a:schemeClr val="tx1">
                    <a:lumMod val="65000"/>
                    <a:lumOff val="35000"/>
                  </a:schemeClr>
                </a:solidFill>
                <a:latin typeface="+mj-lt"/>
              </a:defRPr>
            </a:lvl1pPr>
          </a:lstStyle>
          <a:p>
            <a:r>
              <a:rPr lang="en-US" dirty="0">
                <a:solidFill>
                  <a:schemeClr val="tx1">
                    <a:lumMod val="65000"/>
                    <a:lumOff val="35000"/>
                  </a:schemeClr>
                </a:solidFill>
              </a:rPr>
              <a:t>Click to add subhead 2</a:t>
            </a:r>
            <a:endParaRPr lang="en-GB" dirty="0">
              <a:solidFill>
                <a:schemeClr val="tx1">
                  <a:lumMod val="65000"/>
                  <a:lumOff val="35000"/>
                </a:schemeClr>
              </a:solidFill>
            </a:endParaRPr>
          </a:p>
        </p:txBody>
      </p:sp>
    </p:spTree>
    <p:extLst>
      <p:ext uri="{BB962C8B-B14F-4D97-AF65-F5344CB8AC3E}">
        <p14:creationId xmlns:p14="http://schemas.microsoft.com/office/powerpoint/2010/main" val="154181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ig State. Green">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84" y="13852"/>
            <a:ext cx="8011116" cy="6857516"/>
          </a:xfrm>
          <a:prstGeom prst="rect">
            <a:avLst/>
          </a:prstGeom>
        </p:spPr>
      </p:pic>
      <p:sp>
        <p:nvSpPr>
          <p:cNvPr id="11" name="Rectangle 10"/>
          <p:cNvSpPr/>
          <p:nvPr/>
        </p:nvSpPr>
        <p:spPr>
          <a:xfrm>
            <a:off x="380326" y="388417"/>
            <a:ext cx="11434046" cy="61013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Slide Number Placeholder 5"/>
          <p:cNvSpPr>
            <a:spLocks noGrp="1"/>
          </p:cNvSpPr>
          <p:nvPr>
            <p:ph type="sldNum" sz="quarter" idx="12"/>
          </p:nvPr>
        </p:nvSpPr>
        <p:spPr>
          <a:xfrm>
            <a:off x="631178" y="6058493"/>
            <a:ext cx="5235548" cy="365125"/>
          </a:xfrm>
        </p:spPr>
        <p:txBody>
          <a:bodyPr/>
          <a:lstStyle>
            <a:lvl1pPr algn="l">
              <a:defRPr sz="1100" b="1">
                <a:solidFill>
                  <a:schemeClr val="bg1"/>
                </a:solidFill>
              </a:defRPr>
            </a:lvl1pPr>
          </a:lstStyle>
          <a:p>
            <a:fld id="{59539A63-67CC-4FEE-A068-5CE504381D62}" type="slidenum">
              <a:rPr lang="en-US" smtClean="0"/>
              <a:t>‹#›</a:t>
            </a:fld>
            <a:endParaRPr lang="en-US"/>
          </a:p>
        </p:txBody>
      </p:sp>
      <p:cxnSp>
        <p:nvCxnSpPr>
          <p:cNvPr id="18" name="Straight Connector 17"/>
          <p:cNvCxnSpPr/>
          <p:nvPr/>
        </p:nvCxnSpPr>
        <p:spPr>
          <a:xfrm>
            <a:off x="712100" y="4207858"/>
            <a:ext cx="1085951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itle 1"/>
          <p:cNvSpPr>
            <a:spLocks noGrp="1"/>
          </p:cNvSpPr>
          <p:nvPr>
            <p:ph type="ctrTitle" hasCustomPrompt="1"/>
          </p:nvPr>
        </p:nvSpPr>
        <p:spPr>
          <a:xfrm>
            <a:off x="614994" y="2880765"/>
            <a:ext cx="8315361" cy="1175368"/>
          </a:xfrm>
        </p:spPr>
        <p:txBody>
          <a:bodyPr anchor="b" anchorCtr="0">
            <a:noAutofit/>
          </a:bodyPr>
          <a:lstStyle>
            <a:lvl1pPr algn="l">
              <a:defRPr sz="3600">
                <a:solidFill>
                  <a:schemeClr val="bg1"/>
                </a:solidFill>
              </a:defRPr>
            </a:lvl1pPr>
          </a:lstStyle>
          <a:p>
            <a:r>
              <a:rPr lang="en-US" dirty="0"/>
              <a:t>Click to </a:t>
            </a:r>
            <a:r>
              <a:rPr lang="en-US"/>
              <a:t>add big statement</a:t>
            </a:r>
            <a:endParaRPr lang="en-GB" dirty="0"/>
          </a:p>
        </p:txBody>
      </p:sp>
    </p:spTree>
    <p:extLst>
      <p:ext uri="{BB962C8B-B14F-4D97-AF65-F5344CB8AC3E}">
        <p14:creationId xmlns:p14="http://schemas.microsoft.com/office/powerpoint/2010/main" val="4212008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ig State. Blue 1">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84" y="13852"/>
            <a:ext cx="8011116" cy="6857516"/>
          </a:xfrm>
          <a:prstGeom prst="rect">
            <a:avLst/>
          </a:prstGeom>
        </p:spPr>
      </p:pic>
      <p:sp>
        <p:nvSpPr>
          <p:cNvPr id="11" name="Rectangle 10"/>
          <p:cNvSpPr/>
          <p:nvPr/>
        </p:nvSpPr>
        <p:spPr>
          <a:xfrm>
            <a:off x="380326" y="388417"/>
            <a:ext cx="11434046" cy="61013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Slide Number Placeholder 5"/>
          <p:cNvSpPr>
            <a:spLocks noGrp="1"/>
          </p:cNvSpPr>
          <p:nvPr>
            <p:ph type="sldNum" sz="quarter" idx="12"/>
          </p:nvPr>
        </p:nvSpPr>
        <p:spPr>
          <a:xfrm>
            <a:off x="631178" y="6058493"/>
            <a:ext cx="5235548" cy="365125"/>
          </a:xfrm>
        </p:spPr>
        <p:txBody>
          <a:bodyPr/>
          <a:lstStyle>
            <a:lvl1pPr algn="l">
              <a:defRPr sz="1100" b="1">
                <a:solidFill>
                  <a:schemeClr val="bg1"/>
                </a:solidFill>
              </a:defRPr>
            </a:lvl1pPr>
          </a:lstStyle>
          <a:p>
            <a:fld id="{59539A63-67CC-4FEE-A068-5CE504381D62}" type="slidenum">
              <a:rPr lang="en-US" smtClean="0"/>
              <a:t>‹#›</a:t>
            </a:fld>
            <a:endParaRPr lang="en-US"/>
          </a:p>
        </p:txBody>
      </p:sp>
      <p:cxnSp>
        <p:nvCxnSpPr>
          <p:cNvPr id="18" name="Straight Connector 17"/>
          <p:cNvCxnSpPr/>
          <p:nvPr/>
        </p:nvCxnSpPr>
        <p:spPr>
          <a:xfrm>
            <a:off x="712100" y="4207858"/>
            <a:ext cx="1085951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itle 1"/>
          <p:cNvSpPr>
            <a:spLocks noGrp="1"/>
          </p:cNvSpPr>
          <p:nvPr>
            <p:ph type="ctrTitle" hasCustomPrompt="1"/>
          </p:nvPr>
        </p:nvSpPr>
        <p:spPr>
          <a:xfrm>
            <a:off x="614995" y="2880765"/>
            <a:ext cx="8298270" cy="1175368"/>
          </a:xfrm>
        </p:spPr>
        <p:txBody>
          <a:bodyPr anchor="b" anchorCtr="0">
            <a:noAutofit/>
          </a:bodyPr>
          <a:lstStyle>
            <a:lvl1pPr algn="l">
              <a:defRPr sz="3600">
                <a:solidFill>
                  <a:schemeClr val="bg1"/>
                </a:solidFill>
              </a:defRPr>
            </a:lvl1pPr>
          </a:lstStyle>
          <a:p>
            <a:r>
              <a:rPr lang="en-US" dirty="0"/>
              <a:t>Click to </a:t>
            </a:r>
            <a:r>
              <a:rPr lang="en-US"/>
              <a:t>add big statement</a:t>
            </a:r>
            <a:endParaRPr lang="en-GB" dirty="0"/>
          </a:p>
        </p:txBody>
      </p:sp>
    </p:spTree>
    <p:extLst>
      <p:ext uri="{BB962C8B-B14F-4D97-AF65-F5344CB8AC3E}">
        <p14:creationId xmlns:p14="http://schemas.microsoft.com/office/powerpoint/2010/main" val="1125844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ig State. Maroon">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84" y="13852"/>
            <a:ext cx="8011116" cy="6857516"/>
          </a:xfrm>
          <a:prstGeom prst="rect">
            <a:avLst/>
          </a:prstGeom>
        </p:spPr>
      </p:pic>
      <p:sp>
        <p:nvSpPr>
          <p:cNvPr id="11" name="Rectangle 10"/>
          <p:cNvSpPr/>
          <p:nvPr/>
        </p:nvSpPr>
        <p:spPr>
          <a:xfrm>
            <a:off x="380326" y="388417"/>
            <a:ext cx="11434046" cy="61013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Slide Number Placeholder 5"/>
          <p:cNvSpPr>
            <a:spLocks noGrp="1"/>
          </p:cNvSpPr>
          <p:nvPr>
            <p:ph type="sldNum" sz="quarter" idx="12"/>
          </p:nvPr>
        </p:nvSpPr>
        <p:spPr>
          <a:xfrm>
            <a:off x="631178" y="6058493"/>
            <a:ext cx="5235548" cy="365125"/>
          </a:xfrm>
        </p:spPr>
        <p:txBody>
          <a:bodyPr/>
          <a:lstStyle>
            <a:lvl1pPr algn="l">
              <a:defRPr sz="1100" b="1">
                <a:solidFill>
                  <a:schemeClr val="bg1"/>
                </a:solidFill>
              </a:defRPr>
            </a:lvl1pPr>
          </a:lstStyle>
          <a:p>
            <a:fld id="{59539A63-67CC-4FEE-A068-5CE504381D62}" type="slidenum">
              <a:rPr lang="en-US" smtClean="0"/>
              <a:t>‹#›</a:t>
            </a:fld>
            <a:endParaRPr lang="en-US"/>
          </a:p>
        </p:txBody>
      </p:sp>
      <p:cxnSp>
        <p:nvCxnSpPr>
          <p:cNvPr id="18" name="Straight Connector 17"/>
          <p:cNvCxnSpPr/>
          <p:nvPr/>
        </p:nvCxnSpPr>
        <p:spPr>
          <a:xfrm>
            <a:off x="712100" y="4207858"/>
            <a:ext cx="1085951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itle 1"/>
          <p:cNvSpPr>
            <a:spLocks noGrp="1"/>
          </p:cNvSpPr>
          <p:nvPr>
            <p:ph type="ctrTitle" hasCustomPrompt="1"/>
          </p:nvPr>
        </p:nvSpPr>
        <p:spPr>
          <a:xfrm>
            <a:off x="614994" y="2880765"/>
            <a:ext cx="8298269" cy="1175368"/>
          </a:xfrm>
        </p:spPr>
        <p:txBody>
          <a:bodyPr anchor="b" anchorCtr="0">
            <a:noAutofit/>
          </a:bodyPr>
          <a:lstStyle>
            <a:lvl1pPr algn="l">
              <a:defRPr sz="3600">
                <a:solidFill>
                  <a:schemeClr val="bg1"/>
                </a:solidFill>
              </a:defRPr>
            </a:lvl1pPr>
          </a:lstStyle>
          <a:p>
            <a:r>
              <a:rPr lang="en-US" dirty="0"/>
              <a:t>Click to </a:t>
            </a:r>
            <a:r>
              <a:rPr lang="en-US"/>
              <a:t>add big statement</a:t>
            </a:r>
            <a:endParaRPr lang="en-GB" dirty="0"/>
          </a:p>
        </p:txBody>
      </p:sp>
    </p:spTree>
    <p:extLst>
      <p:ext uri="{BB962C8B-B14F-4D97-AF65-F5344CB8AC3E}">
        <p14:creationId xmlns:p14="http://schemas.microsoft.com/office/powerpoint/2010/main" val="299174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ig State. Blue 2">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84" y="13852"/>
            <a:ext cx="8011116" cy="6857516"/>
          </a:xfrm>
          <a:prstGeom prst="rect">
            <a:avLst/>
          </a:prstGeom>
        </p:spPr>
      </p:pic>
      <p:sp>
        <p:nvSpPr>
          <p:cNvPr id="11" name="Rectangle 10"/>
          <p:cNvSpPr/>
          <p:nvPr/>
        </p:nvSpPr>
        <p:spPr>
          <a:xfrm>
            <a:off x="380326" y="388417"/>
            <a:ext cx="11434046" cy="61013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Slide Number Placeholder 5"/>
          <p:cNvSpPr>
            <a:spLocks noGrp="1"/>
          </p:cNvSpPr>
          <p:nvPr>
            <p:ph type="sldNum" sz="quarter" idx="12"/>
          </p:nvPr>
        </p:nvSpPr>
        <p:spPr>
          <a:xfrm>
            <a:off x="631178" y="6058493"/>
            <a:ext cx="5235548" cy="365125"/>
          </a:xfrm>
        </p:spPr>
        <p:txBody>
          <a:bodyPr/>
          <a:lstStyle>
            <a:lvl1pPr algn="l">
              <a:defRPr sz="1100" b="1">
                <a:solidFill>
                  <a:schemeClr val="bg1"/>
                </a:solidFill>
              </a:defRPr>
            </a:lvl1pPr>
          </a:lstStyle>
          <a:p>
            <a:fld id="{59539A63-67CC-4FEE-A068-5CE504381D62}" type="slidenum">
              <a:rPr lang="en-US" smtClean="0"/>
              <a:t>‹#›</a:t>
            </a:fld>
            <a:endParaRPr lang="en-US"/>
          </a:p>
        </p:txBody>
      </p:sp>
      <p:cxnSp>
        <p:nvCxnSpPr>
          <p:cNvPr id="18" name="Straight Connector 17"/>
          <p:cNvCxnSpPr/>
          <p:nvPr/>
        </p:nvCxnSpPr>
        <p:spPr>
          <a:xfrm>
            <a:off x="712100" y="4207858"/>
            <a:ext cx="1085951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itle 1"/>
          <p:cNvSpPr>
            <a:spLocks noGrp="1"/>
          </p:cNvSpPr>
          <p:nvPr>
            <p:ph type="ctrTitle" hasCustomPrompt="1"/>
          </p:nvPr>
        </p:nvSpPr>
        <p:spPr>
          <a:xfrm>
            <a:off x="614995" y="2880765"/>
            <a:ext cx="8298270" cy="1175368"/>
          </a:xfrm>
        </p:spPr>
        <p:txBody>
          <a:bodyPr anchor="b" anchorCtr="0">
            <a:noAutofit/>
          </a:bodyPr>
          <a:lstStyle>
            <a:lvl1pPr algn="l">
              <a:defRPr sz="3600">
                <a:solidFill>
                  <a:schemeClr val="bg1"/>
                </a:solidFill>
              </a:defRPr>
            </a:lvl1pPr>
          </a:lstStyle>
          <a:p>
            <a:r>
              <a:rPr lang="en-US" dirty="0"/>
              <a:t>Click to </a:t>
            </a:r>
            <a:r>
              <a:rPr lang="en-US"/>
              <a:t>add big statement</a:t>
            </a:r>
            <a:endParaRPr lang="en-GB" dirty="0"/>
          </a:p>
        </p:txBody>
      </p:sp>
    </p:spTree>
    <p:extLst>
      <p:ext uri="{BB962C8B-B14F-4D97-AF65-F5344CB8AC3E}">
        <p14:creationId xmlns:p14="http://schemas.microsoft.com/office/powerpoint/2010/main" val="224217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ig State. Rust">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84" y="13852"/>
            <a:ext cx="8011116" cy="6857516"/>
          </a:xfrm>
          <a:prstGeom prst="rect">
            <a:avLst/>
          </a:prstGeom>
        </p:spPr>
      </p:pic>
      <p:sp>
        <p:nvSpPr>
          <p:cNvPr id="11" name="Rectangle 10"/>
          <p:cNvSpPr/>
          <p:nvPr/>
        </p:nvSpPr>
        <p:spPr>
          <a:xfrm>
            <a:off x="380326" y="388417"/>
            <a:ext cx="11434046" cy="6101395"/>
          </a:xfrm>
          <a:prstGeom prst="rect">
            <a:avLst/>
          </a:prstGeom>
          <a:solidFill>
            <a:srgbClr val="A9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Slide Number Placeholder 5"/>
          <p:cNvSpPr>
            <a:spLocks noGrp="1"/>
          </p:cNvSpPr>
          <p:nvPr>
            <p:ph type="sldNum" sz="quarter" idx="12"/>
          </p:nvPr>
        </p:nvSpPr>
        <p:spPr>
          <a:xfrm>
            <a:off x="631178" y="6058493"/>
            <a:ext cx="5235548" cy="365125"/>
          </a:xfrm>
        </p:spPr>
        <p:txBody>
          <a:bodyPr/>
          <a:lstStyle>
            <a:lvl1pPr algn="l">
              <a:defRPr sz="1100" b="1">
                <a:solidFill>
                  <a:schemeClr val="bg1"/>
                </a:solidFill>
              </a:defRPr>
            </a:lvl1pPr>
          </a:lstStyle>
          <a:p>
            <a:fld id="{59539A63-67CC-4FEE-A068-5CE504381D62}" type="slidenum">
              <a:rPr lang="en-US" smtClean="0"/>
              <a:t>‹#›</a:t>
            </a:fld>
            <a:endParaRPr lang="en-US"/>
          </a:p>
        </p:txBody>
      </p:sp>
      <p:cxnSp>
        <p:nvCxnSpPr>
          <p:cNvPr id="18" name="Straight Connector 17"/>
          <p:cNvCxnSpPr/>
          <p:nvPr/>
        </p:nvCxnSpPr>
        <p:spPr>
          <a:xfrm>
            <a:off x="712100" y="4207858"/>
            <a:ext cx="1085951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itle 1"/>
          <p:cNvSpPr>
            <a:spLocks noGrp="1"/>
          </p:cNvSpPr>
          <p:nvPr>
            <p:ph type="ctrTitle" hasCustomPrompt="1"/>
          </p:nvPr>
        </p:nvSpPr>
        <p:spPr>
          <a:xfrm>
            <a:off x="614995" y="2880765"/>
            <a:ext cx="8298270" cy="1175368"/>
          </a:xfrm>
        </p:spPr>
        <p:txBody>
          <a:bodyPr anchor="b" anchorCtr="0">
            <a:noAutofit/>
          </a:bodyPr>
          <a:lstStyle>
            <a:lvl1pPr algn="l">
              <a:defRPr sz="3600">
                <a:solidFill>
                  <a:schemeClr val="bg1"/>
                </a:solidFill>
              </a:defRPr>
            </a:lvl1pPr>
          </a:lstStyle>
          <a:p>
            <a:r>
              <a:rPr lang="en-US" dirty="0"/>
              <a:t>Click to </a:t>
            </a:r>
            <a:r>
              <a:rPr lang="en-US"/>
              <a:t>add big statement</a:t>
            </a:r>
            <a:endParaRPr lang="en-GB" dirty="0"/>
          </a:p>
        </p:txBody>
      </p:sp>
    </p:spTree>
    <p:extLst>
      <p:ext uri="{BB962C8B-B14F-4D97-AF65-F5344CB8AC3E}">
        <p14:creationId xmlns:p14="http://schemas.microsoft.com/office/powerpoint/2010/main" val="2706955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ig State. Blue 3">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84" y="13852"/>
            <a:ext cx="8011116" cy="6857516"/>
          </a:xfrm>
          <a:prstGeom prst="rect">
            <a:avLst/>
          </a:prstGeom>
        </p:spPr>
      </p:pic>
      <p:sp>
        <p:nvSpPr>
          <p:cNvPr id="11" name="Rectangle 10"/>
          <p:cNvSpPr/>
          <p:nvPr/>
        </p:nvSpPr>
        <p:spPr>
          <a:xfrm>
            <a:off x="380326" y="388417"/>
            <a:ext cx="11434046" cy="61013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Slide Number Placeholder 5"/>
          <p:cNvSpPr>
            <a:spLocks noGrp="1"/>
          </p:cNvSpPr>
          <p:nvPr>
            <p:ph type="sldNum" sz="quarter" idx="12"/>
          </p:nvPr>
        </p:nvSpPr>
        <p:spPr>
          <a:xfrm>
            <a:off x="631178" y="6058493"/>
            <a:ext cx="5235548" cy="365125"/>
          </a:xfrm>
        </p:spPr>
        <p:txBody>
          <a:bodyPr/>
          <a:lstStyle>
            <a:lvl1pPr algn="l">
              <a:defRPr sz="1100" b="1">
                <a:solidFill>
                  <a:schemeClr val="bg1"/>
                </a:solidFill>
              </a:defRPr>
            </a:lvl1pPr>
          </a:lstStyle>
          <a:p>
            <a:fld id="{59539A63-67CC-4FEE-A068-5CE504381D62}" type="slidenum">
              <a:rPr lang="en-US" smtClean="0"/>
              <a:t>‹#›</a:t>
            </a:fld>
            <a:endParaRPr lang="en-US"/>
          </a:p>
        </p:txBody>
      </p:sp>
      <p:cxnSp>
        <p:nvCxnSpPr>
          <p:cNvPr id="18" name="Straight Connector 17"/>
          <p:cNvCxnSpPr/>
          <p:nvPr/>
        </p:nvCxnSpPr>
        <p:spPr>
          <a:xfrm>
            <a:off x="712100" y="4207858"/>
            <a:ext cx="1085951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itle 1"/>
          <p:cNvSpPr>
            <a:spLocks noGrp="1"/>
          </p:cNvSpPr>
          <p:nvPr>
            <p:ph type="ctrTitle" hasCustomPrompt="1"/>
          </p:nvPr>
        </p:nvSpPr>
        <p:spPr>
          <a:xfrm>
            <a:off x="614995" y="2880765"/>
            <a:ext cx="8298270" cy="1175368"/>
          </a:xfrm>
        </p:spPr>
        <p:txBody>
          <a:bodyPr anchor="b" anchorCtr="0">
            <a:noAutofit/>
          </a:bodyPr>
          <a:lstStyle>
            <a:lvl1pPr algn="l">
              <a:defRPr sz="3600">
                <a:solidFill>
                  <a:schemeClr val="bg1"/>
                </a:solidFill>
              </a:defRPr>
            </a:lvl1pPr>
          </a:lstStyle>
          <a:p>
            <a:r>
              <a:rPr lang="en-US" dirty="0"/>
              <a:t>Click to </a:t>
            </a:r>
            <a:r>
              <a:rPr lang="en-US"/>
              <a:t>add big statement</a:t>
            </a:r>
            <a:endParaRPr lang="en-GB" dirty="0"/>
          </a:p>
        </p:txBody>
      </p:sp>
    </p:spTree>
    <p:extLst>
      <p:ext uri="{BB962C8B-B14F-4D97-AF65-F5344CB8AC3E}">
        <p14:creationId xmlns:p14="http://schemas.microsoft.com/office/powerpoint/2010/main" val="2432445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State. Orange">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84" y="13852"/>
            <a:ext cx="8011116" cy="6857516"/>
          </a:xfrm>
          <a:prstGeom prst="rect">
            <a:avLst/>
          </a:prstGeom>
        </p:spPr>
      </p:pic>
      <p:sp>
        <p:nvSpPr>
          <p:cNvPr id="11" name="Rectangle 10"/>
          <p:cNvSpPr/>
          <p:nvPr/>
        </p:nvSpPr>
        <p:spPr>
          <a:xfrm>
            <a:off x="380326" y="388417"/>
            <a:ext cx="11434046" cy="61013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Slide Number Placeholder 5"/>
          <p:cNvSpPr>
            <a:spLocks noGrp="1"/>
          </p:cNvSpPr>
          <p:nvPr>
            <p:ph type="sldNum" sz="quarter" idx="12"/>
          </p:nvPr>
        </p:nvSpPr>
        <p:spPr>
          <a:xfrm>
            <a:off x="631178" y="6058493"/>
            <a:ext cx="5235548" cy="365125"/>
          </a:xfrm>
        </p:spPr>
        <p:txBody>
          <a:bodyPr/>
          <a:lstStyle>
            <a:lvl1pPr algn="l">
              <a:defRPr sz="1100" b="1">
                <a:solidFill>
                  <a:schemeClr val="bg1"/>
                </a:solidFill>
              </a:defRPr>
            </a:lvl1pPr>
          </a:lstStyle>
          <a:p>
            <a:fld id="{59539A63-67CC-4FEE-A068-5CE504381D62}" type="slidenum">
              <a:rPr lang="en-US" smtClean="0"/>
              <a:t>‹#›</a:t>
            </a:fld>
            <a:endParaRPr lang="en-US"/>
          </a:p>
        </p:txBody>
      </p:sp>
      <p:cxnSp>
        <p:nvCxnSpPr>
          <p:cNvPr id="18" name="Straight Connector 17"/>
          <p:cNvCxnSpPr/>
          <p:nvPr/>
        </p:nvCxnSpPr>
        <p:spPr>
          <a:xfrm>
            <a:off x="712100" y="4207858"/>
            <a:ext cx="1085951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itle 1"/>
          <p:cNvSpPr>
            <a:spLocks noGrp="1"/>
          </p:cNvSpPr>
          <p:nvPr>
            <p:ph type="ctrTitle" hasCustomPrompt="1"/>
          </p:nvPr>
        </p:nvSpPr>
        <p:spPr>
          <a:xfrm>
            <a:off x="614995" y="2880765"/>
            <a:ext cx="8298270" cy="1175368"/>
          </a:xfrm>
        </p:spPr>
        <p:txBody>
          <a:bodyPr anchor="b" anchorCtr="0">
            <a:noAutofit/>
          </a:bodyPr>
          <a:lstStyle>
            <a:lvl1pPr algn="l">
              <a:defRPr sz="3600">
                <a:solidFill>
                  <a:schemeClr val="bg1"/>
                </a:solidFill>
              </a:defRPr>
            </a:lvl1pPr>
          </a:lstStyle>
          <a:p>
            <a:r>
              <a:rPr lang="en-US" dirty="0"/>
              <a:t>Click to </a:t>
            </a:r>
            <a:r>
              <a:rPr lang="en-US"/>
              <a:t>add big statement</a:t>
            </a:r>
            <a:endParaRPr lang="en-GB" dirty="0"/>
          </a:p>
        </p:txBody>
      </p:sp>
    </p:spTree>
    <p:extLst>
      <p:ext uri="{BB962C8B-B14F-4D97-AF65-F5344CB8AC3E}">
        <p14:creationId xmlns:p14="http://schemas.microsoft.com/office/powerpoint/2010/main" val="2738970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1 Col. Co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179" y="566443"/>
            <a:ext cx="10835234" cy="578145"/>
          </a:xfrm>
        </p:spPr>
        <p:txBody>
          <a:bodyPr>
            <a:noAutofit/>
          </a:bodyPr>
          <a:lstStyle/>
          <a:p>
            <a:r>
              <a:rPr lang="en-US" dirty="0"/>
              <a:t>Click to add title</a:t>
            </a:r>
            <a:endParaRPr lang="en-GB" dirty="0"/>
          </a:p>
        </p:txBody>
      </p:sp>
      <p:sp>
        <p:nvSpPr>
          <p:cNvPr id="14" name="Rectangle 13"/>
          <p:cNvSpPr/>
          <p:nvPr userDrawn="1"/>
        </p:nvSpPr>
        <p:spPr>
          <a:xfrm>
            <a:off x="0" y="-8092"/>
            <a:ext cx="8051575" cy="37223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62946" y="17612"/>
            <a:ext cx="4129593" cy="355145"/>
          </a:xfrm>
          <a:prstGeom prst="rect">
            <a:avLst/>
          </a:prstGeom>
        </p:spPr>
      </p:pic>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3110" y="6214103"/>
            <a:ext cx="1308353" cy="395123"/>
          </a:xfrm>
          <a:prstGeom prst="rect">
            <a:avLst/>
          </a:prstGeom>
        </p:spPr>
      </p:pic>
      <p:sp>
        <p:nvSpPr>
          <p:cNvPr id="18" name="Slide Number Placeholder 5"/>
          <p:cNvSpPr txBox="1">
            <a:spLocks/>
          </p:cNvSpPr>
          <p:nvPr/>
        </p:nvSpPr>
        <p:spPr>
          <a:xfrm>
            <a:off x="655200" y="6228000"/>
            <a:ext cx="5236222" cy="365125"/>
          </a:xfrm>
          <a:prstGeom prst="rect">
            <a:avLst/>
          </a:prstGeom>
        </p:spPr>
        <p:txBody>
          <a:bodyPr vert="horz" lIns="91440" tIns="45720" rIns="91440" bIns="45720" rtlCol="0" anchor="ctr"/>
          <a:lstStyle>
            <a:defPPr>
              <a:defRPr lang="en-US"/>
            </a:defPPr>
            <a:lvl1pPr marL="0" algn="l" defTabSz="914400" rtl="0" eaLnBrk="1" latinLnBrk="0" hangingPunct="1">
              <a:defRPr sz="1100" b="1"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AB3B0B0-AEDB-CA4E-9EC4-D1574C4EFD42}" type="slidenum">
              <a:rPr lang="en-GB" smtClean="0"/>
              <a:pPr/>
              <a:t>‹#›</a:t>
            </a:fld>
            <a:r>
              <a:rPr lang="en-GB" dirty="0"/>
              <a:t> | Focus where it matters</a:t>
            </a:r>
          </a:p>
        </p:txBody>
      </p:sp>
      <p:sp>
        <p:nvSpPr>
          <p:cNvPr id="5" name="Text Placeholder 4"/>
          <p:cNvSpPr>
            <a:spLocks noGrp="1"/>
          </p:cNvSpPr>
          <p:nvPr>
            <p:ph type="body" sz="quarter" idx="14"/>
          </p:nvPr>
        </p:nvSpPr>
        <p:spPr>
          <a:xfrm>
            <a:off x="657225" y="1793632"/>
            <a:ext cx="10807944" cy="4384430"/>
          </a:xfrm>
        </p:spPr>
        <p:txBody>
          <a:bodyPr/>
          <a:lstStyle>
            <a:lvl1pPr marL="266700" indent="-266700">
              <a:buFont typeface="Arial" charset="0"/>
              <a:buChar char="•"/>
              <a:tabLst/>
              <a:defRPr>
                <a:solidFill>
                  <a:schemeClr val="tx1">
                    <a:lumMod val="65000"/>
                    <a:lumOff val="35000"/>
                  </a:schemeClr>
                </a:solidFill>
              </a:defRPr>
            </a:lvl1pPr>
            <a:lvl2pPr marL="534988" indent="-268288">
              <a:buFont typeface=".AppleSystemUIFont" charset="-120"/>
              <a:buChar char="-"/>
              <a:tabLst/>
              <a:defRPr>
                <a:solidFill>
                  <a:schemeClr val="tx1">
                    <a:lumMod val="65000"/>
                    <a:lumOff val="35000"/>
                  </a:schemeClr>
                </a:solidFill>
              </a:defRPr>
            </a:lvl2pPr>
            <a:lvl3pPr marL="757238" indent="-233363">
              <a:tabLst/>
              <a:defRPr>
                <a:solidFill>
                  <a:schemeClr val="tx1">
                    <a:lumMod val="65000"/>
                    <a:lumOff val="35000"/>
                  </a:schemeClr>
                </a:solidFill>
              </a:defRPr>
            </a:lvl3pPr>
            <a:lvl4pPr marL="977900" indent="-233363">
              <a:buFont typeface=".AppleSystemUIFont" charset="-120"/>
              <a:buChar char="-"/>
              <a:tabLst/>
              <a:defRPr sz="1600">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0" name="Subtitle 2"/>
          <p:cNvSpPr>
            <a:spLocks noGrp="1"/>
          </p:cNvSpPr>
          <p:nvPr>
            <p:ph type="subTitle" idx="1" hasCustomPrompt="1"/>
          </p:nvPr>
        </p:nvSpPr>
        <p:spPr>
          <a:xfrm>
            <a:off x="638439" y="1144505"/>
            <a:ext cx="10826730" cy="516808"/>
          </a:xfrm>
        </p:spPr>
        <p:txBody>
          <a:bodyPr anchor="t" anchorCtr="0">
            <a:noAutofit/>
          </a:bodyPr>
          <a:lstStyle>
            <a:lvl1pPr marL="0" indent="0" algn="l">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subhead</a:t>
            </a:r>
            <a:endParaRPr lang="en-GB" dirty="0"/>
          </a:p>
        </p:txBody>
      </p:sp>
    </p:spTree>
    <p:extLst>
      <p:ext uri="{BB962C8B-B14F-4D97-AF65-F5344CB8AC3E}">
        <p14:creationId xmlns:p14="http://schemas.microsoft.com/office/powerpoint/2010/main" val="2060769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hart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179" y="566443"/>
            <a:ext cx="10835234" cy="578145"/>
          </a:xfrm>
        </p:spPr>
        <p:txBody>
          <a:bodyPr>
            <a:noAutofit/>
          </a:bodyPr>
          <a:lstStyle/>
          <a:p>
            <a:r>
              <a:rPr lang="en-US" dirty="0"/>
              <a:t>Click to add title</a:t>
            </a:r>
            <a:endParaRPr lang="en-GB" dirty="0"/>
          </a:p>
        </p:txBody>
      </p:sp>
      <p:sp>
        <p:nvSpPr>
          <p:cNvPr id="14" name="Rectangle 13"/>
          <p:cNvSpPr/>
          <p:nvPr userDrawn="1"/>
        </p:nvSpPr>
        <p:spPr>
          <a:xfrm>
            <a:off x="0" y="-8092"/>
            <a:ext cx="8051575" cy="37223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62946" y="17612"/>
            <a:ext cx="4129593" cy="355145"/>
          </a:xfrm>
          <a:prstGeom prst="rect">
            <a:avLst/>
          </a:prstGeom>
        </p:spPr>
      </p:pic>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3110" y="6214103"/>
            <a:ext cx="1308353" cy="395123"/>
          </a:xfrm>
          <a:prstGeom prst="rect">
            <a:avLst/>
          </a:prstGeom>
        </p:spPr>
      </p:pic>
      <p:sp>
        <p:nvSpPr>
          <p:cNvPr id="18" name="Slide Number Placeholder 5"/>
          <p:cNvSpPr txBox="1">
            <a:spLocks/>
          </p:cNvSpPr>
          <p:nvPr/>
        </p:nvSpPr>
        <p:spPr>
          <a:xfrm>
            <a:off x="654038" y="6228000"/>
            <a:ext cx="5236222" cy="365125"/>
          </a:xfrm>
          <a:prstGeom prst="rect">
            <a:avLst/>
          </a:prstGeom>
        </p:spPr>
        <p:txBody>
          <a:bodyPr vert="horz" lIns="91440" tIns="45720" rIns="91440" bIns="45720" rtlCol="0" anchor="ctr"/>
          <a:lstStyle>
            <a:defPPr>
              <a:defRPr lang="en-US"/>
            </a:defPPr>
            <a:lvl1pPr marL="0" algn="l" defTabSz="914400" rtl="0" eaLnBrk="1" latinLnBrk="0" hangingPunct="1">
              <a:defRPr sz="1100" b="1"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AB3B0B0-AEDB-CA4E-9EC4-D1574C4EFD42}" type="slidenum">
              <a:rPr lang="en-GB" smtClean="0"/>
              <a:pPr/>
              <a:t>‹#›</a:t>
            </a:fld>
            <a:r>
              <a:rPr lang="en-GB" dirty="0"/>
              <a:t> | Focus where it matters</a:t>
            </a:r>
          </a:p>
        </p:txBody>
      </p:sp>
      <p:sp>
        <p:nvSpPr>
          <p:cNvPr id="20" name="Subtitle 2"/>
          <p:cNvSpPr>
            <a:spLocks noGrp="1"/>
          </p:cNvSpPr>
          <p:nvPr>
            <p:ph type="subTitle" idx="1" hasCustomPrompt="1"/>
          </p:nvPr>
        </p:nvSpPr>
        <p:spPr>
          <a:xfrm>
            <a:off x="638439" y="1144505"/>
            <a:ext cx="10826730" cy="516808"/>
          </a:xfrm>
        </p:spPr>
        <p:txBody>
          <a:bodyPr anchor="t" anchorCtr="0">
            <a:noAutofit/>
          </a:bodyPr>
          <a:lstStyle>
            <a:lvl1pPr marL="0" indent="0" algn="l">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subhead</a:t>
            </a:r>
            <a:endParaRPr lang="en-GB" dirty="0"/>
          </a:p>
        </p:txBody>
      </p:sp>
      <p:sp>
        <p:nvSpPr>
          <p:cNvPr id="4" name="Content Placeholder 3"/>
          <p:cNvSpPr>
            <a:spLocks noGrp="1"/>
          </p:cNvSpPr>
          <p:nvPr>
            <p:ph sz="quarter" idx="15"/>
          </p:nvPr>
        </p:nvSpPr>
        <p:spPr>
          <a:xfrm>
            <a:off x="2157169" y="1793875"/>
            <a:ext cx="7561262" cy="4384675"/>
          </a:xfrm>
        </p:spPr>
        <p:txBody>
          <a:bodyPr/>
          <a:lstStyle>
            <a:lvl2pPr marL="488950" indent="-222250">
              <a:buFont typeface=".AppleSystemUIFont" charset="-120"/>
              <a:buChar char="-"/>
              <a:defRPr/>
            </a:lvl2pPr>
            <a:lvl4pPr marL="896938" indent="-139700">
              <a:buFont typeface=".AppleSystemUIFont" charset="-120"/>
              <a:buChar char="-"/>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872141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2 Col. Co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179" y="566443"/>
            <a:ext cx="10835234" cy="578145"/>
          </a:xfrm>
        </p:spPr>
        <p:txBody>
          <a:bodyPr>
            <a:noAutofit/>
          </a:bodyPr>
          <a:lstStyle/>
          <a:p>
            <a:r>
              <a:rPr lang="en-US" dirty="0"/>
              <a:t>Click to add title</a:t>
            </a:r>
            <a:endParaRPr lang="en-GB" dirty="0"/>
          </a:p>
        </p:txBody>
      </p:sp>
      <p:sp>
        <p:nvSpPr>
          <p:cNvPr id="14" name="Rectangle 13"/>
          <p:cNvSpPr/>
          <p:nvPr/>
        </p:nvSpPr>
        <p:spPr>
          <a:xfrm>
            <a:off x="0" y="-8092"/>
            <a:ext cx="8051575" cy="37223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62946" y="17612"/>
            <a:ext cx="4129593" cy="355145"/>
          </a:xfrm>
          <a:prstGeom prst="rect">
            <a:avLst/>
          </a:prstGeo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3110" y="6214103"/>
            <a:ext cx="1308353" cy="395123"/>
          </a:xfrm>
          <a:prstGeom prst="rect">
            <a:avLst/>
          </a:prstGeom>
        </p:spPr>
      </p:pic>
      <p:sp>
        <p:nvSpPr>
          <p:cNvPr id="15" name="Slide Number Placeholder 5"/>
          <p:cNvSpPr txBox="1">
            <a:spLocks/>
          </p:cNvSpPr>
          <p:nvPr/>
        </p:nvSpPr>
        <p:spPr>
          <a:xfrm>
            <a:off x="654038" y="6228000"/>
            <a:ext cx="5236222" cy="365125"/>
          </a:xfrm>
          <a:prstGeom prst="rect">
            <a:avLst/>
          </a:prstGeom>
        </p:spPr>
        <p:txBody>
          <a:bodyPr vert="horz" lIns="91440" tIns="45720" rIns="91440" bIns="45720" rtlCol="0" anchor="ctr"/>
          <a:lstStyle>
            <a:defPPr>
              <a:defRPr lang="en-US"/>
            </a:defPPr>
            <a:lvl1pPr marL="0" algn="l" defTabSz="914400" rtl="0" eaLnBrk="1" latinLnBrk="0" hangingPunct="1">
              <a:defRPr sz="1100" b="1"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AB3B0B0-AEDB-CA4E-9EC4-D1574C4EFD42}" type="slidenum">
              <a:rPr lang="en-GB" smtClean="0"/>
              <a:pPr/>
              <a:t>‹#›</a:t>
            </a:fld>
            <a:r>
              <a:rPr lang="en-GB" dirty="0"/>
              <a:t> | Focus where it matters</a:t>
            </a:r>
          </a:p>
        </p:txBody>
      </p:sp>
      <p:sp>
        <p:nvSpPr>
          <p:cNvPr id="18" name="Subtitle 2"/>
          <p:cNvSpPr>
            <a:spLocks noGrp="1"/>
          </p:cNvSpPr>
          <p:nvPr>
            <p:ph type="subTitle" idx="15" hasCustomPrompt="1"/>
          </p:nvPr>
        </p:nvSpPr>
        <p:spPr>
          <a:xfrm>
            <a:off x="638439" y="1144505"/>
            <a:ext cx="10826730" cy="516808"/>
          </a:xfrm>
        </p:spPr>
        <p:txBody>
          <a:bodyPr anchor="t" anchorCtr="0">
            <a:noAutofit/>
          </a:bodyPr>
          <a:lstStyle>
            <a:lvl1pPr marL="0" indent="0" algn="l">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subhead</a:t>
            </a:r>
            <a:endParaRPr lang="en-GB" dirty="0"/>
          </a:p>
        </p:txBody>
      </p:sp>
      <p:sp>
        <p:nvSpPr>
          <p:cNvPr id="20" name="Text Placeholder 4"/>
          <p:cNvSpPr>
            <a:spLocks noGrp="1"/>
          </p:cNvSpPr>
          <p:nvPr>
            <p:ph type="body" sz="quarter" idx="17"/>
          </p:nvPr>
        </p:nvSpPr>
        <p:spPr>
          <a:xfrm>
            <a:off x="6190518" y="1793632"/>
            <a:ext cx="5274651" cy="4243753"/>
          </a:xfrm>
        </p:spPr>
        <p:txBody>
          <a:bodyPr/>
          <a:lstStyle>
            <a:lvl1pPr marL="266700" indent="-266700">
              <a:buFont typeface="Arial" charset="0"/>
              <a:buChar char="•"/>
              <a:tabLst/>
              <a:defRPr>
                <a:solidFill>
                  <a:schemeClr val="tx1">
                    <a:lumMod val="65000"/>
                    <a:lumOff val="35000"/>
                  </a:schemeClr>
                </a:solidFill>
              </a:defRPr>
            </a:lvl1pPr>
            <a:lvl2pPr marL="534988" indent="-268288">
              <a:buFont typeface=".AppleSystemUIFont" charset="-120"/>
              <a:buChar char="-"/>
              <a:tabLst/>
              <a:defRPr>
                <a:solidFill>
                  <a:schemeClr val="tx1">
                    <a:lumMod val="65000"/>
                    <a:lumOff val="35000"/>
                  </a:schemeClr>
                </a:solidFill>
              </a:defRPr>
            </a:lvl2pPr>
            <a:lvl3pPr marL="757238" indent="-233363">
              <a:tabLst/>
              <a:defRPr>
                <a:solidFill>
                  <a:schemeClr val="tx1">
                    <a:lumMod val="65000"/>
                    <a:lumOff val="35000"/>
                  </a:schemeClr>
                </a:solidFill>
              </a:defRPr>
            </a:lvl3pPr>
            <a:lvl4pPr marL="977900" indent="-233363">
              <a:buFont typeface=".AppleSystemUIFont" charset="-120"/>
              <a:buChar char="-"/>
              <a:tabLst/>
              <a:defRPr sz="1600">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4"/>
          <p:cNvSpPr>
            <a:spLocks noGrp="1"/>
          </p:cNvSpPr>
          <p:nvPr>
            <p:ph type="body" sz="quarter" idx="18"/>
          </p:nvPr>
        </p:nvSpPr>
        <p:spPr>
          <a:xfrm>
            <a:off x="633779" y="1793632"/>
            <a:ext cx="5274651" cy="4243753"/>
          </a:xfrm>
        </p:spPr>
        <p:txBody>
          <a:bodyPr/>
          <a:lstStyle>
            <a:lvl1pPr marL="266700" indent="-266700">
              <a:buFont typeface="Arial" charset="0"/>
              <a:buChar char="•"/>
              <a:tabLst/>
              <a:defRPr>
                <a:solidFill>
                  <a:schemeClr val="tx1">
                    <a:lumMod val="65000"/>
                    <a:lumOff val="35000"/>
                  </a:schemeClr>
                </a:solidFill>
              </a:defRPr>
            </a:lvl1pPr>
            <a:lvl2pPr marL="534988" indent="-268288">
              <a:buFont typeface=".AppleSystemUIFont" charset="-120"/>
              <a:buChar char="-"/>
              <a:tabLst/>
              <a:defRPr>
                <a:solidFill>
                  <a:schemeClr val="tx1">
                    <a:lumMod val="65000"/>
                    <a:lumOff val="35000"/>
                  </a:schemeClr>
                </a:solidFill>
              </a:defRPr>
            </a:lvl2pPr>
            <a:lvl3pPr marL="757238" indent="-233363">
              <a:tabLst/>
              <a:defRPr>
                <a:solidFill>
                  <a:schemeClr val="tx1">
                    <a:lumMod val="65000"/>
                    <a:lumOff val="35000"/>
                  </a:schemeClr>
                </a:solidFill>
              </a:defRPr>
            </a:lvl3pPr>
            <a:lvl4pPr marL="977900" indent="-233363">
              <a:buFont typeface=".AppleSystemUIFont" charset="-120"/>
              <a:buChar char="-"/>
              <a:tabLst/>
              <a:defRPr sz="1600">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744516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3 Col. Co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179" y="566443"/>
            <a:ext cx="10835234" cy="578145"/>
          </a:xfrm>
        </p:spPr>
        <p:txBody>
          <a:bodyPr>
            <a:noAutofit/>
          </a:bodyPr>
          <a:lstStyle/>
          <a:p>
            <a:r>
              <a:rPr lang="en-US" dirty="0"/>
              <a:t>Click to add title</a:t>
            </a:r>
            <a:endParaRPr lang="en-GB" dirty="0"/>
          </a:p>
        </p:txBody>
      </p:sp>
      <p:sp>
        <p:nvSpPr>
          <p:cNvPr id="14" name="Rectangle 13"/>
          <p:cNvSpPr/>
          <p:nvPr/>
        </p:nvSpPr>
        <p:spPr>
          <a:xfrm>
            <a:off x="0" y="-8092"/>
            <a:ext cx="8051575" cy="37223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62946" y="17612"/>
            <a:ext cx="4129593" cy="355145"/>
          </a:xfrm>
          <a:prstGeom prst="rect">
            <a:avLst/>
          </a:prstGeom>
        </p:spPr>
      </p:pic>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3110" y="6214103"/>
            <a:ext cx="1308353" cy="395123"/>
          </a:xfrm>
          <a:prstGeom prst="rect">
            <a:avLst/>
          </a:prstGeom>
        </p:spPr>
      </p:pic>
      <p:sp>
        <p:nvSpPr>
          <p:cNvPr id="20" name="Slide Number Placeholder 5"/>
          <p:cNvSpPr txBox="1">
            <a:spLocks/>
          </p:cNvSpPr>
          <p:nvPr/>
        </p:nvSpPr>
        <p:spPr>
          <a:xfrm>
            <a:off x="654038" y="6228000"/>
            <a:ext cx="5236222" cy="365125"/>
          </a:xfrm>
          <a:prstGeom prst="rect">
            <a:avLst/>
          </a:prstGeom>
        </p:spPr>
        <p:txBody>
          <a:bodyPr vert="horz" lIns="91440" tIns="45720" rIns="91440" bIns="45720" rtlCol="0" anchor="ctr"/>
          <a:lstStyle>
            <a:defPPr>
              <a:defRPr lang="en-US"/>
            </a:defPPr>
            <a:lvl1pPr marL="0" algn="l" defTabSz="914400" rtl="0" eaLnBrk="1" latinLnBrk="0" hangingPunct="1">
              <a:defRPr sz="1100" b="1"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AB3B0B0-AEDB-CA4E-9EC4-D1574C4EFD42}" type="slidenum">
              <a:rPr lang="en-GB" smtClean="0"/>
              <a:pPr/>
              <a:t>‹#›</a:t>
            </a:fld>
            <a:r>
              <a:rPr lang="en-GB" dirty="0"/>
              <a:t> | Focus where it matters</a:t>
            </a:r>
          </a:p>
        </p:txBody>
      </p:sp>
      <p:sp>
        <p:nvSpPr>
          <p:cNvPr id="21" name="Subtitle 2"/>
          <p:cNvSpPr>
            <a:spLocks noGrp="1"/>
          </p:cNvSpPr>
          <p:nvPr>
            <p:ph type="subTitle" idx="1" hasCustomPrompt="1"/>
          </p:nvPr>
        </p:nvSpPr>
        <p:spPr>
          <a:xfrm>
            <a:off x="638439" y="1144505"/>
            <a:ext cx="10826730" cy="516808"/>
          </a:xfrm>
        </p:spPr>
        <p:txBody>
          <a:bodyPr anchor="t" anchorCtr="0">
            <a:noAutofit/>
          </a:bodyPr>
          <a:lstStyle>
            <a:lvl1pPr marL="0" indent="0" algn="l">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subhead</a:t>
            </a:r>
            <a:endParaRPr lang="en-GB" dirty="0"/>
          </a:p>
        </p:txBody>
      </p:sp>
      <p:sp>
        <p:nvSpPr>
          <p:cNvPr id="22" name="Text Placeholder 4"/>
          <p:cNvSpPr>
            <a:spLocks noGrp="1"/>
          </p:cNvSpPr>
          <p:nvPr>
            <p:ph type="body" sz="quarter" idx="17"/>
          </p:nvPr>
        </p:nvSpPr>
        <p:spPr>
          <a:xfrm>
            <a:off x="657225" y="1793632"/>
            <a:ext cx="3398960" cy="4232030"/>
          </a:xfrm>
        </p:spPr>
        <p:txBody>
          <a:bodyPr/>
          <a:lstStyle>
            <a:lvl1pPr marL="266700" indent="-266700">
              <a:buFont typeface="Arial" charset="0"/>
              <a:buChar char="•"/>
              <a:tabLst/>
              <a:defRPr>
                <a:solidFill>
                  <a:schemeClr val="tx1">
                    <a:lumMod val="65000"/>
                    <a:lumOff val="35000"/>
                  </a:schemeClr>
                </a:solidFill>
              </a:defRPr>
            </a:lvl1pPr>
            <a:lvl2pPr marL="534988" indent="-268288">
              <a:buFont typeface=".AppleSystemUIFont" charset="-120"/>
              <a:buChar char="-"/>
              <a:tabLst/>
              <a:defRPr>
                <a:solidFill>
                  <a:schemeClr val="tx1">
                    <a:lumMod val="65000"/>
                    <a:lumOff val="35000"/>
                  </a:schemeClr>
                </a:solidFill>
              </a:defRPr>
            </a:lvl2pPr>
            <a:lvl3pPr marL="757238" indent="-233363">
              <a:tabLst/>
              <a:defRPr>
                <a:solidFill>
                  <a:schemeClr val="tx1">
                    <a:lumMod val="65000"/>
                    <a:lumOff val="35000"/>
                  </a:schemeClr>
                </a:solidFill>
              </a:defRPr>
            </a:lvl3pPr>
            <a:lvl4pPr marL="977900" indent="-233363">
              <a:buFont typeface=".AppleSystemUIFont" charset="-120"/>
              <a:buChar char="-"/>
              <a:tabLst/>
              <a:defRPr sz="1600">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4"/>
          <p:cNvSpPr>
            <a:spLocks noGrp="1"/>
          </p:cNvSpPr>
          <p:nvPr>
            <p:ph type="body" sz="quarter" idx="14"/>
          </p:nvPr>
        </p:nvSpPr>
        <p:spPr>
          <a:xfrm>
            <a:off x="8066209" y="1793632"/>
            <a:ext cx="3398960" cy="4232030"/>
          </a:xfrm>
        </p:spPr>
        <p:txBody>
          <a:bodyPr/>
          <a:lstStyle>
            <a:lvl1pPr marL="266700" indent="-266700">
              <a:buFont typeface="Arial" charset="0"/>
              <a:buChar char="•"/>
              <a:tabLst/>
              <a:defRPr>
                <a:solidFill>
                  <a:schemeClr val="tx1">
                    <a:lumMod val="65000"/>
                    <a:lumOff val="35000"/>
                  </a:schemeClr>
                </a:solidFill>
              </a:defRPr>
            </a:lvl1pPr>
            <a:lvl2pPr marL="534988" indent="-268288">
              <a:buFont typeface=".AppleSystemUIFont" charset="-120"/>
              <a:buChar char="-"/>
              <a:tabLst/>
              <a:defRPr>
                <a:solidFill>
                  <a:schemeClr val="tx1">
                    <a:lumMod val="65000"/>
                    <a:lumOff val="35000"/>
                  </a:schemeClr>
                </a:solidFill>
              </a:defRPr>
            </a:lvl2pPr>
            <a:lvl3pPr marL="757238" indent="-233363">
              <a:tabLst/>
              <a:defRPr>
                <a:solidFill>
                  <a:schemeClr val="tx1">
                    <a:lumMod val="65000"/>
                    <a:lumOff val="35000"/>
                  </a:schemeClr>
                </a:solidFill>
              </a:defRPr>
            </a:lvl3pPr>
            <a:lvl4pPr marL="977900" indent="-233363">
              <a:buFont typeface=".AppleSystemUIFont" charset="-120"/>
              <a:buChar char="-"/>
              <a:tabLst/>
              <a:defRPr sz="1600">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4" name="Text Placeholder 4"/>
          <p:cNvSpPr>
            <a:spLocks noGrp="1"/>
          </p:cNvSpPr>
          <p:nvPr>
            <p:ph type="body" sz="quarter" idx="18"/>
          </p:nvPr>
        </p:nvSpPr>
        <p:spPr>
          <a:xfrm>
            <a:off x="4361717" y="1793632"/>
            <a:ext cx="3398960" cy="4232030"/>
          </a:xfrm>
        </p:spPr>
        <p:txBody>
          <a:bodyPr/>
          <a:lstStyle>
            <a:lvl1pPr marL="266700" indent="-266700">
              <a:buFont typeface="Arial" charset="0"/>
              <a:buChar char="•"/>
              <a:tabLst/>
              <a:defRPr>
                <a:solidFill>
                  <a:schemeClr val="tx1">
                    <a:lumMod val="65000"/>
                    <a:lumOff val="35000"/>
                  </a:schemeClr>
                </a:solidFill>
              </a:defRPr>
            </a:lvl1pPr>
            <a:lvl2pPr marL="534988" indent="-268288">
              <a:buFont typeface=".AppleSystemUIFont" charset="-120"/>
              <a:buChar char="-"/>
              <a:tabLst/>
              <a:defRPr>
                <a:solidFill>
                  <a:schemeClr val="tx1">
                    <a:lumMod val="65000"/>
                    <a:lumOff val="35000"/>
                  </a:schemeClr>
                </a:solidFill>
              </a:defRPr>
            </a:lvl2pPr>
            <a:lvl3pPr marL="757238" indent="-233363">
              <a:tabLst/>
              <a:defRPr>
                <a:solidFill>
                  <a:schemeClr val="tx1">
                    <a:lumMod val="65000"/>
                    <a:lumOff val="35000"/>
                  </a:schemeClr>
                </a:solidFill>
              </a:defRPr>
            </a:lvl3pPr>
            <a:lvl4pPr marL="977900" indent="-233363">
              <a:buFont typeface=".AppleSystemUIFont" charset="-120"/>
              <a:buChar char="-"/>
              <a:tabLst/>
              <a:defRPr sz="1600">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531006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egal Disclaimers">
    <p:spTree>
      <p:nvGrpSpPr>
        <p:cNvPr id="1" name=""/>
        <p:cNvGrpSpPr/>
        <p:nvPr/>
      </p:nvGrpSpPr>
      <p:grpSpPr>
        <a:xfrm>
          <a:off x="0" y="0"/>
          <a:ext cx="0" cy="0"/>
          <a:chOff x="0" y="0"/>
          <a:chExt cx="0" cy="0"/>
        </a:xfrm>
      </p:grpSpPr>
      <p:sp>
        <p:nvSpPr>
          <p:cNvPr id="14" name="Rectangle 13"/>
          <p:cNvSpPr/>
          <p:nvPr userDrawn="1"/>
        </p:nvSpPr>
        <p:spPr>
          <a:xfrm>
            <a:off x="0" y="-8092"/>
            <a:ext cx="8051575" cy="37223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srgbClr val="FFFFFF"/>
              </a:solidFill>
              <a:effectLst/>
              <a:uLnTx/>
              <a:uFillTx/>
              <a:latin typeface="+mn-lt"/>
              <a:ea typeface="+mn-ea"/>
              <a:cs typeface="+mn-cs"/>
            </a:endParaRPr>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62946" y="17612"/>
            <a:ext cx="4129593" cy="355145"/>
          </a:xfrm>
          <a:prstGeom prst="rect">
            <a:avLst/>
          </a:prstGeom>
        </p:spPr>
      </p:pic>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03110" y="6214103"/>
            <a:ext cx="1308353" cy="395123"/>
          </a:xfrm>
          <a:prstGeom prst="rect">
            <a:avLst/>
          </a:prstGeom>
        </p:spPr>
      </p:pic>
      <p:sp>
        <p:nvSpPr>
          <p:cNvPr id="18" name="Slide Number Placeholder 5"/>
          <p:cNvSpPr txBox="1">
            <a:spLocks/>
          </p:cNvSpPr>
          <p:nvPr userDrawn="1"/>
        </p:nvSpPr>
        <p:spPr>
          <a:xfrm>
            <a:off x="655200" y="6228000"/>
            <a:ext cx="5236222" cy="365125"/>
          </a:xfrm>
          <a:prstGeom prst="rect">
            <a:avLst/>
          </a:prstGeom>
        </p:spPr>
        <p:txBody>
          <a:bodyPr vert="horz" lIns="91440" tIns="45720" rIns="91440" bIns="45720" rtlCol="0" anchor="ctr"/>
          <a:lstStyle>
            <a:defPPr>
              <a:defRPr lang="en-US"/>
            </a:defPPr>
            <a:lvl1pPr marL="0" algn="l" defTabSz="914400" rtl="0" eaLnBrk="1" latinLnBrk="0" hangingPunct="1">
              <a:defRPr sz="1100" b="1"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AB3B0B0-AEDB-CA4E-9EC4-D1574C4EFD42}" type="slidenum">
              <a:rPr lang="en-GB" smtClean="0"/>
              <a:pPr/>
              <a:t>‹#›</a:t>
            </a:fld>
            <a:endParaRPr lang="en-GB" dirty="0"/>
          </a:p>
        </p:txBody>
      </p:sp>
      <p:sp>
        <p:nvSpPr>
          <p:cNvPr id="9" name="TextBox 8">
            <a:extLst>
              <a:ext uri="{FF2B5EF4-FFF2-40B4-BE49-F238E27FC236}">
                <a16:creationId xmlns:a16="http://schemas.microsoft.com/office/drawing/2014/main" id="{9943E34F-9CF5-4D22-A1B7-203C0A61A875}"/>
              </a:ext>
            </a:extLst>
          </p:cNvPr>
          <p:cNvSpPr txBox="1"/>
          <p:nvPr userDrawn="1"/>
        </p:nvSpPr>
        <p:spPr>
          <a:xfrm>
            <a:off x="380537" y="991784"/>
            <a:ext cx="11635991" cy="44088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mn-lt"/>
                <a:ea typeface="+mn-ea"/>
                <a:cs typeface="+mn-cs"/>
              </a:rPr>
              <a:t>Copyright statement </a:t>
            </a:r>
            <a:endParaRPr kumimoji="0" lang="en-US" sz="1050" b="0"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mn-lt"/>
                <a:ea typeface="+mn-ea"/>
                <a:cs typeface="+mn-cs"/>
              </a:rPr>
              <a:t>© 2007-2019 Elekta, Inc. All rights reserved. Do not make printed or electronic copies of this guide, or parts of it, without written permission from Elekta, Inc.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mn-lt"/>
                <a:ea typeface="+mn-ea"/>
                <a:cs typeface="+mn-cs"/>
              </a:rPr>
              <a:t>The information in this guide is for the sole use of Elekta, Inc. personnel, authorized users and licensees of Elekta, Inc. products, and no other purpose.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mn-lt"/>
                <a:ea typeface="+mn-ea"/>
                <a:cs typeface="+mn-cs"/>
              </a:rPr>
              <a:t>Use of trademarks and trade names statement </a:t>
            </a:r>
            <a:endParaRPr kumimoji="0" lang="en-US" sz="1050" b="0"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mn-lt"/>
                <a:ea typeface="+mn-ea"/>
                <a:cs typeface="+mn-cs"/>
              </a:rPr>
              <a:t>The Elekta trademarks, service marks, logos, and trade names that we use in this document are the registered and unregistered trademarks and trade names of Elekta AB (publ.), its affiliates or a third party that has licensed its trademarks and trade names to Elekta AB (publ.) or its affiliates. Do not make copies, show, or use trademarks or trade names without written permission from Elekta, Inc. an affiliate of Elekta AB (publ.).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mn-lt"/>
                <a:ea typeface="+mn-ea"/>
                <a:cs typeface="+mn-cs"/>
              </a:rPr>
              <a:t>Acknowledgement of other trademarks and trade names </a:t>
            </a:r>
            <a:endParaRPr kumimoji="0" lang="en-US" sz="1050" b="0"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mn-lt"/>
                <a:ea typeface="+mn-ea"/>
                <a:cs typeface="+mn-cs"/>
              </a:rPr>
              <a:t>Elekta acknowledges the trademarks and trade names of other manufacturers that we use in this document.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mn-lt"/>
                <a:ea typeface="+mn-ea"/>
                <a:cs typeface="+mn-cs"/>
              </a:rPr>
              <a:t>Referenced documents </a:t>
            </a:r>
            <a:endParaRPr kumimoji="0" lang="en-US" sz="1050" b="0"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mn-lt"/>
                <a:ea typeface="+mn-ea"/>
                <a:cs typeface="+mn-cs"/>
              </a:rPr>
              <a:t>Elekta does not supply all documents that we refer to in this document with the equipment. Elekta reserves the right to make the decision on which of the documents it supplies.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mn-lt"/>
                <a:ea typeface="+mn-ea"/>
                <a:cs typeface="+mn-cs"/>
              </a:rPr>
              <a:t>Contact information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mn-lt"/>
                <a:ea typeface="+mn-ea"/>
                <a:cs typeface="+mn-cs"/>
              </a:rPr>
              <a:t>	Contact Software Support:  http://www.elekta.com and click </a:t>
            </a:r>
            <a:r>
              <a:rPr kumimoji="0" lang="en-US" sz="1050" b="1" i="0" u="none" strike="noStrike" kern="1200" cap="none" spc="0" normalizeH="0" baseline="0" noProof="0" dirty="0">
                <a:ln>
                  <a:noFill/>
                </a:ln>
                <a:solidFill>
                  <a:srgbClr val="000000"/>
                </a:solidFill>
                <a:effectLst/>
                <a:uLnTx/>
                <a:uFillTx/>
                <a:latin typeface="+mn-lt"/>
                <a:ea typeface="+mn-ea"/>
                <a:cs typeface="+mn-cs"/>
              </a:rPr>
              <a:t>Community</a:t>
            </a:r>
            <a:r>
              <a:rPr kumimoji="0" lang="en-US" sz="1050" b="0" i="0" u="none" strike="noStrike" kern="1200" cap="none" spc="0" normalizeH="0" baseline="0" noProof="0" dirty="0">
                <a:ln>
                  <a:noFill/>
                </a:ln>
                <a:solidFill>
                  <a:srgbClr val="000000"/>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mn-lt"/>
                <a:ea typeface="+mn-ea"/>
                <a:cs typeface="+mn-cs"/>
              </a:rPr>
              <a:t> 	Contact Information:  http://www.elekta.com/meta/contact.html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mn-lt"/>
                <a:ea typeface="+mn-ea"/>
                <a:cs typeface="+mn-cs"/>
              </a:rPr>
              <a:t> 	Training Calendar:  http://www.elekta.com/training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srgbClr val="000000"/>
                </a:solidFill>
                <a:effectLst/>
                <a:uLnTx/>
                <a:uFillTx/>
                <a:latin typeface="+mn-lt"/>
                <a:ea typeface="+mn-ea"/>
                <a:cs typeface="Times New Roman" panose="02020603050405020304" pitchFamily="18" charset="0"/>
              </a:rPr>
              <a:t>Disclaimer</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50" b="0" i="0" u="none" strike="noStrike" kern="1200" cap="none" spc="0" normalizeH="0" baseline="0" noProof="0" dirty="0">
                <a:ln>
                  <a:noFill/>
                </a:ln>
                <a:solidFill>
                  <a:srgbClr val="000000"/>
                </a:solidFill>
                <a:effectLst/>
                <a:uLnTx/>
                <a:uFillTx/>
                <a:latin typeface="+mn-lt"/>
                <a:ea typeface="+mn-ea"/>
                <a:cs typeface="Times New Roman" panose="02020603050405020304" pitchFamily="18" charset="0"/>
              </a:rPr>
              <a:t>Elekta reserves the right to make changes to the training materials at any time for any reason without notice. All information included in the training materials is for training purposes only and is not intended to be a substitute for the knowledge, expertise, skill, and judgment of a qualified healthcare professional. Elekta expressly disclaims any liability related to providing medical care.</a:t>
            </a:r>
            <a:r>
              <a:rPr kumimoji="0" lang="en-US" altLang="en-US" sz="105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05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50" b="0" i="0" u="none" strike="noStrike" kern="1200" cap="none" spc="0" normalizeH="0" baseline="0" noProof="0" dirty="0">
                <a:ln>
                  <a:noFill/>
                </a:ln>
                <a:solidFill>
                  <a:srgbClr val="000000"/>
                </a:solidFill>
                <a:effectLst/>
                <a:uLnTx/>
                <a:uFillTx/>
                <a:latin typeface="+mn-lt"/>
                <a:ea typeface="+mn-ea"/>
                <a:cs typeface="Times New Roman" panose="02020603050405020304" pitchFamily="18" charset="0"/>
              </a:rPr>
              <a:t>Any names and/or pictures included are not taken from actual patients and have instead been fabricated by Elekta. Any relation to a living individual is purely coincidental.</a:t>
            </a:r>
            <a:endParaRPr kumimoji="0" lang="en-US" altLang="en-US" sz="1050" b="0" i="0" u="none" strike="noStrike" kern="1200" cap="none" spc="0" normalizeH="0" baseline="0" noProof="0" dirty="0">
              <a:ln>
                <a:noFill/>
              </a:ln>
              <a:solidFill>
                <a:srgbClr val="000000"/>
              </a:solidFill>
              <a:effectLst/>
              <a:uLnTx/>
              <a:uFillTx/>
              <a:latin typeface="+mn-lt"/>
              <a:ea typeface="+mn-ea"/>
              <a:cs typeface="+mn-cs"/>
            </a:endParaRPr>
          </a:p>
          <a:p>
            <a:endParaRPr lang="en-US" dirty="0"/>
          </a:p>
        </p:txBody>
      </p:sp>
    </p:spTree>
    <p:extLst>
      <p:ext uri="{BB962C8B-B14F-4D97-AF65-F5344CB8AC3E}">
        <p14:creationId xmlns:p14="http://schemas.microsoft.com/office/powerpoint/2010/main" val="3569687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and 1 Col. Co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38844" y="566443"/>
            <a:ext cx="5631399" cy="578145"/>
          </a:xfrm>
        </p:spPr>
        <p:txBody>
          <a:bodyPr>
            <a:noAutofit/>
          </a:bodyPr>
          <a:lstStyle/>
          <a:p>
            <a:r>
              <a:rPr lang="en-US" dirty="0"/>
              <a:t>Click to add title</a:t>
            </a:r>
            <a:endParaRPr lang="en-GB" dirty="0"/>
          </a:p>
        </p:txBody>
      </p:sp>
      <p:sp>
        <p:nvSpPr>
          <p:cNvPr id="10" name="Picture Placeholder 4"/>
          <p:cNvSpPr>
            <a:spLocks noGrp="1"/>
          </p:cNvSpPr>
          <p:nvPr>
            <p:ph type="pic" sz="quarter" idx="10"/>
          </p:nvPr>
        </p:nvSpPr>
        <p:spPr>
          <a:xfrm>
            <a:off x="0" y="0"/>
            <a:ext cx="5975498" cy="6864096"/>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03110" y="6214103"/>
            <a:ext cx="1308353" cy="395123"/>
          </a:xfrm>
          <a:prstGeom prst="rect">
            <a:avLst/>
          </a:prstGeom>
        </p:spPr>
      </p:pic>
      <p:sp>
        <p:nvSpPr>
          <p:cNvPr id="9" name="Text Placeholder 4"/>
          <p:cNvSpPr>
            <a:spLocks noGrp="1"/>
          </p:cNvSpPr>
          <p:nvPr>
            <p:ph type="body" sz="quarter" idx="14"/>
          </p:nvPr>
        </p:nvSpPr>
        <p:spPr>
          <a:xfrm>
            <a:off x="6138844" y="1793632"/>
            <a:ext cx="5615354" cy="4232030"/>
          </a:xfrm>
        </p:spPr>
        <p:txBody>
          <a:bodyPr/>
          <a:lstStyle>
            <a:lvl1pPr marL="266700" indent="-266700">
              <a:buFont typeface="Arial" charset="0"/>
              <a:buChar char="•"/>
              <a:tabLst/>
              <a:defRPr>
                <a:solidFill>
                  <a:schemeClr val="tx1">
                    <a:lumMod val="65000"/>
                    <a:lumOff val="35000"/>
                  </a:schemeClr>
                </a:solidFill>
              </a:defRPr>
            </a:lvl1pPr>
            <a:lvl2pPr marL="534988" indent="-268288">
              <a:buFont typeface=".AppleSystemUIFont" charset="-120"/>
              <a:buChar char="-"/>
              <a:tabLst/>
              <a:defRPr>
                <a:solidFill>
                  <a:schemeClr val="tx1">
                    <a:lumMod val="65000"/>
                    <a:lumOff val="35000"/>
                  </a:schemeClr>
                </a:solidFill>
              </a:defRPr>
            </a:lvl2pPr>
            <a:lvl3pPr marL="757238" indent="-233363">
              <a:tabLst/>
              <a:defRPr>
                <a:solidFill>
                  <a:schemeClr val="tx1">
                    <a:lumMod val="65000"/>
                    <a:lumOff val="35000"/>
                  </a:schemeClr>
                </a:solidFill>
              </a:defRPr>
            </a:lvl3pPr>
            <a:lvl4pPr marL="977900" indent="-233363">
              <a:buFont typeface=".AppleSystemUIFont" charset="-120"/>
              <a:buChar char="-"/>
              <a:tabLst/>
              <a:defRPr sz="1600">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Subtitle 2"/>
          <p:cNvSpPr>
            <a:spLocks noGrp="1"/>
          </p:cNvSpPr>
          <p:nvPr>
            <p:ph type="subTitle" idx="1" hasCustomPrompt="1"/>
          </p:nvPr>
        </p:nvSpPr>
        <p:spPr>
          <a:xfrm>
            <a:off x="6142891" y="1144504"/>
            <a:ext cx="5627077" cy="516808"/>
          </a:xfrm>
        </p:spPr>
        <p:txBody>
          <a:bodyPr anchor="t" anchorCtr="0">
            <a:noAutofit/>
          </a:bodyPr>
          <a:lstStyle>
            <a:lvl1pPr marL="0" indent="0" algn="l">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subhead</a:t>
            </a:r>
            <a:endParaRPr lang="en-GB" dirty="0"/>
          </a:p>
        </p:txBody>
      </p:sp>
    </p:spTree>
    <p:extLst>
      <p:ext uri="{BB962C8B-B14F-4D97-AF65-F5344CB8AC3E}">
        <p14:creationId xmlns:p14="http://schemas.microsoft.com/office/powerpoint/2010/main" val="3328106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Montage 1 (Gree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179" y="566443"/>
            <a:ext cx="3313502" cy="1092236"/>
          </a:xfrm>
        </p:spPr>
        <p:txBody>
          <a:bodyPr anchor="b" anchorCtr="0">
            <a:noAutofit/>
          </a:bodyPr>
          <a:lstStyle/>
          <a:p>
            <a:r>
              <a:rPr lang="en-US" dirty="0"/>
              <a:t>Click to </a:t>
            </a:r>
            <a:br>
              <a:rPr lang="en-US" dirty="0"/>
            </a:br>
            <a:r>
              <a:rPr lang="en-US" dirty="0"/>
              <a:t>add title</a:t>
            </a:r>
            <a:endParaRPr lang="en-GB" dirty="0"/>
          </a:p>
        </p:txBody>
      </p:sp>
      <p:sp>
        <p:nvSpPr>
          <p:cNvPr id="13" name="Picture Placeholder 4"/>
          <p:cNvSpPr>
            <a:spLocks noGrp="1"/>
          </p:cNvSpPr>
          <p:nvPr>
            <p:ph type="pic" sz="quarter" idx="14"/>
          </p:nvPr>
        </p:nvSpPr>
        <p:spPr>
          <a:xfrm>
            <a:off x="4157331" y="3455581"/>
            <a:ext cx="3891293" cy="3402419"/>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12" name="Slide Number Placeholder 5"/>
          <p:cNvSpPr txBox="1">
            <a:spLocks/>
          </p:cNvSpPr>
          <p:nvPr/>
        </p:nvSpPr>
        <p:spPr>
          <a:xfrm>
            <a:off x="654038" y="6228000"/>
            <a:ext cx="3289312" cy="365125"/>
          </a:xfrm>
          <a:prstGeom prst="rect">
            <a:avLst/>
          </a:prstGeom>
        </p:spPr>
        <p:txBody>
          <a:bodyPr vert="horz" lIns="91440" tIns="45720" rIns="91440" bIns="45720" rtlCol="0" anchor="ctr"/>
          <a:lstStyle>
            <a:defPPr>
              <a:defRPr lang="en-US"/>
            </a:defPPr>
            <a:lvl1pPr marL="0" algn="l" defTabSz="914400" rtl="0" eaLnBrk="1" latinLnBrk="0" hangingPunct="1">
              <a:defRPr sz="1100" b="1"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AB3B0B0-AEDB-CA4E-9EC4-D1574C4EFD42}" type="slidenum">
              <a:rPr lang="en-GB" smtClean="0"/>
              <a:pPr/>
              <a:t>‹#›</a:t>
            </a:fld>
            <a:r>
              <a:rPr lang="en-GB" dirty="0"/>
              <a:t> | Focus where it matters</a:t>
            </a:r>
          </a:p>
        </p:txBody>
      </p:sp>
      <p:sp>
        <p:nvSpPr>
          <p:cNvPr id="14" name="Picture Placeholder 4"/>
          <p:cNvSpPr>
            <a:spLocks noGrp="1"/>
          </p:cNvSpPr>
          <p:nvPr>
            <p:ph type="pic" sz="quarter" idx="10"/>
          </p:nvPr>
        </p:nvSpPr>
        <p:spPr>
          <a:xfrm>
            <a:off x="4157330" y="0"/>
            <a:ext cx="8034670" cy="3423685"/>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15" name="Subtitle 2"/>
          <p:cNvSpPr>
            <a:spLocks noGrp="1"/>
          </p:cNvSpPr>
          <p:nvPr>
            <p:ph type="subTitle" idx="1" hasCustomPrompt="1"/>
          </p:nvPr>
        </p:nvSpPr>
        <p:spPr>
          <a:xfrm>
            <a:off x="8079418" y="3454400"/>
            <a:ext cx="4112582" cy="3403599"/>
          </a:xfrm>
          <a:solidFill>
            <a:schemeClr val="accent4"/>
          </a:solidFill>
        </p:spPr>
        <p:txBody>
          <a:bodyPr wrap="square" lIns="216000" tIns="216000" rIns="216000" bIns="216000" anchor="t" anchorCtr="0">
            <a:noAutofit/>
          </a:bodyPr>
          <a:lstStyle>
            <a:lvl1pPr marL="0" indent="0" algn="l">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optional pull out copy statement</a:t>
            </a:r>
          </a:p>
        </p:txBody>
      </p:sp>
      <p:sp>
        <p:nvSpPr>
          <p:cNvPr id="16" name="Text Placeholder 4"/>
          <p:cNvSpPr>
            <a:spLocks noGrp="1"/>
          </p:cNvSpPr>
          <p:nvPr>
            <p:ph type="body" sz="quarter" idx="15"/>
          </p:nvPr>
        </p:nvSpPr>
        <p:spPr>
          <a:xfrm>
            <a:off x="633045" y="1793632"/>
            <a:ext cx="3305909" cy="4255476"/>
          </a:xfrm>
        </p:spPr>
        <p:txBody>
          <a:bodyPr/>
          <a:lstStyle>
            <a:lvl1pPr marL="266700" indent="-266700">
              <a:buFont typeface="Arial" charset="0"/>
              <a:buChar char="•"/>
              <a:tabLst/>
              <a:defRPr>
                <a:solidFill>
                  <a:schemeClr val="tx1">
                    <a:lumMod val="65000"/>
                    <a:lumOff val="35000"/>
                  </a:schemeClr>
                </a:solidFill>
              </a:defRPr>
            </a:lvl1pPr>
            <a:lvl2pPr marL="534988" indent="-268288">
              <a:buFont typeface=".AppleSystemUIFont" charset="-120"/>
              <a:buChar char="-"/>
              <a:tabLst/>
              <a:defRPr>
                <a:solidFill>
                  <a:schemeClr val="tx1">
                    <a:lumMod val="65000"/>
                    <a:lumOff val="35000"/>
                  </a:schemeClr>
                </a:solidFill>
              </a:defRPr>
            </a:lvl2pPr>
            <a:lvl3pPr marL="757238" indent="-233363">
              <a:tabLst/>
              <a:defRPr>
                <a:solidFill>
                  <a:schemeClr val="tx1">
                    <a:lumMod val="65000"/>
                    <a:lumOff val="35000"/>
                  </a:schemeClr>
                </a:solidFill>
              </a:defRPr>
            </a:lvl3pPr>
            <a:lvl4pPr marL="977900" indent="-233363">
              <a:buFont typeface=".AppleSystemUIFont" charset="-120"/>
              <a:buChar char="-"/>
              <a:tabLst/>
              <a:defRPr sz="1600">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066231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Montage 1 (Blue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179" y="566443"/>
            <a:ext cx="3313502" cy="1092236"/>
          </a:xfrm>
        </p:spPr>
        <p:txBody>
          <a:bodyPr anchor="b" anchorCtr="0">
            <a:noAutofit/>
          </a:bodyPr>
          <a:lstStyle/>
          <a:p>
            <a:r>
              <a:rPr lang="en-US" dirty="0"/>
              <a:t>Click to </a:t>
            </a:r>
            <a:br>
              <a:rPr lang="en-US" dirty="0"/>
            </a:br>
            <a:r>
              <a:rPr lang="en-US" dirty="0"/>
              <a:t>add title</a:t>
            </a:r>
            <a:endParaRPr lang="en-GB" dirty="0"/>
          </a:p>
        </p:txBody>
      </p:sp>
      <p:sp>
        <p:nvSpPr>
          <p:cNvPr id="15" name="Picture Placeholder 4"/>
          <p:cNvSpPr>
            <a:spLocks noGrp="1"/>
          </p:cNvSpPr>
          <p:nvPr>
            <p:ph type="pic" sz="quarter" idx="14"/>
          </p:nvPr>
        </p:nvSpPr>
        <p:spPr>
          <a:xfrm>
            <a:off x="4157331" y="3455581"/>
            <a:ext cx="3891293" cy="3402419"/>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9" name="Slide Number Placeholder 5"/>
          <p:cNvSpPr txBox="1">
            <a:spLocks/>
          </p:cNvSpPr>
          <p:nvPr/>
        </p:nvSpPr>
        <p:spPr>
          <a:xfrm>
            <a:off x="654038" y="6228000"/>
            <a:ext cx="3289312" cy="365125"/>
          </a:xfrm>
          <a:prstGeom prst="rect">
            <a:avLst/>
          </a:prstGeom>
        </p:spPr>
        <p:txBody>
          <a:bodyPr vert="horz" lIns="91440" tIns="45720" rIns="91440" bIns="45720" rtlCol="0" anchor="ctr"/>
          <a:lstStyle>
            <a:defPPr>
              <a:defRPr lang="en-US"/>
            </a:defPPr>
            <a:lvl1pPr marL="0" algn="l" defTabSz="914400" rtl="0" eaLnBrk="1" latinLnBrk="0" hangingPunct="1">
              <a:defRPr sz="1100" b="1"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AB3B0B0-AEDB-CA4E-9EC4-D1574C4EFD42}" type="slidenum">
              <a:rPr lang="en-GB" smtClean="0"/>
              <a:pPr/>
              <a:t>‹#›</a:t>
            </a:fld>
            <a:r>
              <a:rPr lang="en-GB" dirty="0"/>
              <a:t> | Focus where it matters</a:t>
            </a:r>
          </a:p>
        </p:txBody>
      </p:sp>
      <p:sp>
        <p:nvSpPr>
          <p:cNvPr id="10" name="Picture Placeholder 4"/>
          <p:cNvSpPr>
            <a:spLocks noGrp="1"/>
          </p:cNvSpPr>
          <p:nvPr>
            <p:ph type="pic" sz="quarter" idx="10"/>
          </p:nvPr>
        </p:nvSpPr>
        <p:spPr>
          <a:xfrm>
            <a:off x="4157330" y="0"/>
            <a:ext cx="8034670" cy="3423685"/>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11" name="Subtitle 2"/>
          <p:cNvSpPr>
            <a:spLocks noGrp="1"/>
          </p:cNvSpPr>
          <p:nvPr>
            <p:ph type="subTitle" idx="1" hasCustomPrompt="1"/>
          </p:nvPr>
        </p:nvSpPr>
        <p:spPr>
          <a:xfrm>
            <a:off x="8079418" y="3454400"/>
            <a:ext cx="4112582" cy="3403599"/>
          </a:xfrm>
          <a:solidFill>
            <a:schemeClr val="tx2"/>
          </a:solidFill>
        </p:spPr>
        <p:txBody>
          <a:bodyPr wrap="square" lIns="216000" tIns="216000" rIns="216000" bIns="216000" anchor="t" anchorCtr="0">
            <a:noAutofit/>
          </a:bodyPr>
          <a:lstStyle>
            <a:lvl1pPr marL="0" indent="0" algn="l">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optional pull out copy statement</a:t>
            </a:r>
          </a:p>
        </p:txBody>
      </p:sp>
      <p:sp>
        <p:nvSpPr>
          <p:cNvPr id="12" name="Text Placeholder 4"/>
          <p:cNvSpPr>
            <a:spLocks noGrp="1"/>
          </p:cNvSpPr>
          <p:nvPr>
            <p:ph type="body" sz="quarter" idx="15"/>
          </p:nvPr>
        </p:nvSpPr>
        <p:spPr>
          <a:xfrm>
            <a:off x="633045" y="1793632"/>
            <a:ext cx="3305909" cy="4255476"/>
          </a:xfrm>
        </p:spPr>
        <p:txBody>
          <a:bodyPr/>
          <a:lstStyle>
            <a:lvl1pPr marL="266700" indent="-266700">
              <a:buFont typeface="Arial" charset="0"/>
              <a:buChar char="•"/>
              <a:tabLst/>
              <a:defRPr>
                <a:solidFill>
                  <a:schemeClr val="tx1">
                    <a:lumMod val="65000"/>
                    <a:lumOff val="35000"/>
                  </a:schemeClr>
                </a:solidFill>
              </a:defRPr>
            </a:lvl1pPr>
            <a:lvl2pPr marL="534988" indent="-268288">
              <a:buFont typeface=".AppleSystemUIFont" charset="-120"/>
              <a:buChar char="-"/>
              <a:tabLst/>
              <a:defRPr>
                <a:solidFill>
                  <a:schemeClr val="tx1">
                    <a:lumMod val="65000"/>
                    <a:lumOff val="35000"/>
                  </a:schemeClr>
                </a:solidFill>
              </a:defRPr>
            </a:lvl2pPr>
            <a:lvl3pPr marL="757238" indent="-233363">
              <a:tabLst/>
              <a:defRPr>
                <a:solidFill>
                  <a:schemeClr val="tx1">
                    <a:lumMod val="65000"/>
                    <a:lumOff val="35000"/>
                  </a:schemeClr>
                </a:solidFill>
              </a:defRPr>
            </a:lvl3pPr>
            <a:lvl4pPr marL="977900" indent="-233363">
              <a:buFont typeface=".AppleSystemUIFont" charset="-120"/>
              <a:buChar char="-"/>
              <a:tabLst/>
              <a:defRPr sz="1600">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039204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Montage 1 (Maro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179" y="566443"/>
            <a:ext cx="3313502" cy="1092236"/>
          </a:xfrm>
        </p:spPr>
        <p:txBody>
          <a:bodyPr anchor="b" anchorCtr="0">
            <a:noAutofit/>
          </a:bodyPr>
          <a:lstStyle/>
          <a:p>
            <a:r>
              <a:rPr lang="en-US" dirty="0"/>
              <a:t>Click to </a:t>
            </a:r>
            <a:br>
              <a:rPr lang="en-US" dirty="0"/>
            </a:br>
            <a:r>
              <a:rPr lang="en-US" dirty="0"/>
              <a:t>add title</a:t>
            </a:r>
            <a:endParaRPr lang="en-GB" dirty="0"/>
          </a:p>
        </p:txBody>
      </p:sp>
      <p:sp>
        <p:nvSpPr>
          <p:cNvPr id="15" name="Picture Placeholder 4"/>
          <p:cNvSpPr>
            <a:spLocks noGrp="1"/>
          </p:cNvSpPr>
          <p:nvPr>
            <p:ph type="pic" sz="quarter" idx="14"/>
          </p:nvPr>
        </p:nvSpPr>
        <p:spPr>
          <a:xfrm>
            <a:off x="4157331" y="3455581"/>
            <a:ext cx="3891293" cy="3402419"/>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9" name="Slide Number Placeholder 5"/>
          <p:cNvSpPr txBox="1">
            <a:spLocks/>
          </p:cNvSpPr>
          <p:nvPr/>
        </p:nvSpPr>
        <p:spPr>
          <a:xfrm>
            <a:off x="654038" y="6228000"/>
            <a:ext cx="3289312" cy="365125"/>
          </a:xfrm>
          <a:prstGeom prst="rect">
            <a:avLst/>
          </a:prstGeom>
        </p:spPr>
        <p:txBody>
          <a:bodyPr vert="horz" lIns="91440" tIns="45720" rIns="91440" bIns="45720" rtlCol="0" anchor="ctr"/>
          <a:lstStyle>
            <a:defPPr>
              <a:defRPr lang="en-US"/>
            </a:defPPr>
            <a:lvl1pPr marL="0" algn="l" defTabSz="914400" rtl="0" eaLnBrk="1" latinLnBrk="0" hangingPunct="1">
              <a:defRPr sz="1100" b="1"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AB3B0B0-AEDB-CA4E-9EC4-D1574C4EFD42}" type="slidenum">
              <a:rPr lang="en-GB" smtClean="0"/>
              <a:pPr/>
              <a:t>‹#›</a:t>
            </a:fld>
            <a:r>
              <a:rPr lang="en-GB" dirty="0"/>
              <a:t> | Focus where it matters</a:t>
            </a:r>
          </a:p>
        </p:txBody>
      </p:sp>
      <p:sp>
        <p:nvSpPr>
          <p:cNvPr id="10" name="Picture Placeholder 4"/>
          <p:cNvSpPr>
            <a:spLocks noGrp="1"/>
          </p:cNvSpPr>
          <p:nvPr>
            <p:ph type="pic" sz="quarter" idx="10"/>
          </p:nvPr>
        </p:nvSpPr>
        <p:spPr>
          <a:xfrm>
            <a:off x="4157330" y="0"/>
            <a:ext cx="8034670" cy="3423685"/>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11" name="Subtitle 2"/>
          <p:cNvSpPr>
            <a:spLocks noGrp="1"/>
          </p:cNvSpPr>
          <p:nvPr>
            <p:ph type="subTitle" idx="1" hasCustomPrompt="1"/>
          </p:nvPr>
        </p:nvSpPr>
        <p:spPr>
          <a:xfrm>
            <a:off x="8079418" y="3454400"/>
            <a:ext cx="4112582" cy="3403599"/>
          </a:xfrm>
          <a:solidFill>
            <a:schemeClr val="accent3"/>
          </a:solidFill>
        </p:spPr>
        <p:txBody>
          <a:bodyPr wrap="square" lIns="216000" tIns="216000" rIns="216000" bIns="216000" anchor="t" anchorCtr="0">
            <a:noAutofit/>
          </a:bodyPr>
          <a:lstStyle>
            <a:lvl1pPr marL="0" indent="0" algn="l">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optional pull out copy statement</a:t>
            </a:r>
          </a:p>
        </p:txBody>
      </p:sp>
      <p:sp>
        <p:nvSpPr>
          <p:cNvPr id="12" name="Text Placeholder 4"/>
          <p:cNvSpPr>
            <a:spLocks noGrp="1"/>
          </p:cNvSpPr>
          <p:nvPr>
            <p:ph type="body" sz="quarter" idx="15"/>
          </p:nvPr>
        </p:nvSpPr>
        <p:spPr>
          <a:xfrm>
            <a:off x="633045" y="1793632"/>
            <a:ext cx="3305909" cy="4255476"/>
          </a:xfrm>
        </p:spPr>
        <p:txBody>
          <a:bodyPr/>
          <a:lstStyle>
            <a:lvl1pPr marL="266700" indent="-266700">
              <a:buFont typeface="Arial" charset="0"/>
              <a:buChar char="•"/>
              <a:tabLst/>
              <a:defRPr>
                <a:solidFill>
                  <a:schemeClr val="tx1">
                    <a:lumMod val="65000"/>
                    <a:lumOff val="35000"/>
                  </a:schemeClr>
                </a:solidFill>
              </a:defRPr>
            </a:lvl1pPr>
            <a:lvl2pPr marL="534988" indent="-268288">
              <a:buFont typeface=".AppleSystemUIFont" charset="-120"/>
              <a:buChar char="-"/>
              <a:tabLst/>
              <a:defRPr>
                <a:solidFill>
                  <a:schemeClr val="tx1">
                    <a:lumMod val="65000"/>
                    <a:lumOff val="35000"/>
                  </a:schemeClr>
                </a:solidFill>
              </a:defRPr>
            </a:lvl2pPr>
            <a:lvl3pPr marL="757238" indent="-233363">
              <a:tabLst/>
              <a:defRPr>
                <a:solidFill>
                  <a:schemeClr val="tx1">
                    <a:lumMod val="65000"/>
                    <a:lumOff val="35000"/>
                  </a:schemeClr>
                </a:solidFill>
              </a:defRPr>
            </a:lvl3pPr>
            <a:lvl4pPr marL="977900" indent="-233363">
              <a:buFont typeface=".AppleSystemUIFont" charset="-120"/>
              <a:buChar char="-"/>
              <a:tabLst/>
              <a:defRPr sz="1600">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671556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Montage 1 (Blu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179" y="566443"/>
            <a:ext cx="3313502" cy="1092236"/>
          </a:xfrm>
        </p:spPr>
        <p:txBody>
          <a:bodyPr anchor="b" anchorCtr="0">
            <a:noAutofit/>
          </a:bodyPr>
          <a:lstStyle/>
          <a:p>
            <a:r>
              <a:rPr lang="en-US" dirty="0"/>
              <a:t>Click to </a:t>
            </a:r>
            <a:br>
              <a:rPr lang="en-US" dirty="0"/>
            </a:br>
            <a:r>
              <a:rPr lang="en-US" dirty="0"/>
              <a:t>add title</a:t>
            </a:r>
            <a:endParaRPr lang="en-GB" dirty="0"/>
          </a:p>
        </p:txBody>
      </p:sp>
      <p:sp>
        <p:nvSpPr>
          <p:cNvPr id="19" name="Picture Placeholder 4"/>
          <p:cNvSpPr>
            <a:spLocks noGrp="1"/>
          </p:cNvSpPr>
          <p:nvPr>
            <p:ph type="pic" sz="quarter" idx="14"/>
          </p:nvPr>
        </p:nvSpPr>
        <p:spPr>
          <a:xfrm>
            <a:off x="4157331" y="3455581"/>
            <a:ext cx="3891293" cy="3402419"/>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9" name="Slide Number Placeholder 5"/>
          <p:cNvSpPr txBox="1">
            <a:spLocks/>
          </p:cNvSpPr>
          <p:nvPr/>
        </p:nvSpPr>
        <p:spPr>
          <a:xfrm>
            <a:off x="654038" y="6228000"/>
            <a:ext cx="3289312" cy="365125"/>
          </a:xfrm>
          <a:prstGeom prst="rect">
            <a:avLst/>
          </a:prstGeom>
        </p:spPr>
        <p:txBody>
          <a:bodyPr vert="horz" lIns="91440" tIns="45720" rIns="91440" bIns="45720" rtlCol="0" anchor="ctr"/>
          <a:lstStyle>
            <a:defPPr>
              <a:defRPr lang="en-US"/>
            </a:defPPr>
            <a:lvl1pPr marL="0" algn="l" defTabSz="914400" rtl="0" eaLnBrk="1" latinLnBrk="0" hangingPunct="1">
              <a:defRPr sz="1100" b="1"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AB3B0B0-AEDB-CA4E-9EC4-D1574C4EFD42}" type="slidenum">
              <a:rPr lang="en-GB" smtClean="0"/>
              <a:pPr/>
              <a:t>‹#›</a:t>
            </a:fld>
            <a:r>
              <a:rPr lang="en-GB" dirty="0"/>
              <a:t> | Focus where it matters</a:t>
            </a:r>
          </a:p>
        </p:txBody>
      </p:sp>
      <p:sp>
        <p:nvSpPr>
          <p:cNvPr id="10" name="Picture Placeholder 4"/>
          <p:cNvSpPr>
            <a:spLocks noGrp="1"/>
          </p:cNvSpPr>
          <p:nvPr>
            <p:ph type="pic" sz="quarter" idx="10"/>
          </p:nvPr>
        </p:nvSpPr>
        <p:spPr>
          <a:xfrm>
            <a:off x="4157330" y="0"/>
            <a:ext cx="8034670" cy="3423685"/>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11" name="Subtitle 2"/>
          <p:cNvSpPr>
            <a:spLocks noGrp="1"/>
          </p:cNvSpPr>
          <p:nvPr>
            <p:ph type="subTitle" idx="1" hasCustomPrompt="1"/>
          </p:nvPr>
        </p:nvSpPr>
        <p:spPr>
          <a:xfrm>
            <a:off x="8079418" y="3454400"/>
            <a:ext cx="4112582" cy="3403599"/>
          </a:xfrm>
          <a:solidFill>
            <a:schemeClr val="accent2"/>
          </a:solidFill>
        </p:spPr>
        <p:txBody>
          <a:bodyPr wrap="square" lIns="216000" tIns="216000" rIns="216000" bIns="216000" anchor="t" anchorCtr="0">
            <a:noAutofit/>
          </a:bodyPr>
          <a:lstStyle>
            <a:lvl1pPr marL="0" indent="0" algn="l">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optional pull out copy statement</a:t>
            </a:r>
          </a:p>
        </p:txBody>
      </p:sp>
      <p:sp>
        <p:nvSpPr>
          <p:cNvPr id="12" name="Text Placeholder 4"/>
          <p:cNvSpPr>
            <a:spLocks noGrp="1"/>
          </p:cNvSpPr>
          <p:nvPr>
            <p:ph type="body" sz="quarter" idx="15"/>
          </p:nvPr>
        </p:nvSpPr>
        <p:spPr>
          <a:xfrm>
            <a:off x="633045" y="1793632"/>
            <a:ext cx="3305909" cy="4255476"/>
          </a:xfrm>
        </p:spPr>
        <p:txBody>
          <a:bodyPr/>
          <a:lstStyle>
            <a:lvl1pPr marL="266700" indent="-266700">
              <a:buFont typeface="Arial" charset="0"/>
              <a:buChar char="•"/>
              <a:tabLst/>
              <a:defRPr>
                <a:solidFill>
                  <a:schemeClr val="tx1">
                    <a:lumMod val="65000"/>
                    <a:lumOff val="35000"/>
                  </a:schemeClr>
                </a:solidFill>
              </a:defRPr>
            </a:lvl1pPr>
            <a:lvl2pPr marL="534988" indent="-268288">
              <a:buFont typeface=".AppleSystemUIFont" charset="-120"/>
              <a:buChar char="-"/>
              <a:tabLst/>
              <a:defRPr>
                <a:solidFill>
                  <a:schemeClr val="tx1">
                    <a:lumMod val="65000"/>
                    <a:lumOff val="35000"/>
                  </a:schemeClr>
                </a:solidFill>
              </a:defRPr>
            </a:lvl2pPr>
            <a:lvl3pPr marL="757238" indent="-233363">
              <a:tabLst/>
              <a:defRPr>
                <a:solidFill>
                  <a:schemeClr val="tx1">
                    <a:lumMod val="65000"/>
                    <a:lumOff val="35000"/>
                  </a:schemeClr>
                </a:solidFill>
              </a:defRPr>
            </a:lvl3pPr>
            <a:lvl4pPr marL="977900" indent="-233363">
              <a:buFont typeface=".AppleSystemUIFont" charset="-120"/>
              <a:buChar char="-"/>
              <a:tabLst/>
              <a:defRPr sz="1600">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208545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Montage 1 (Rus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179" y="566443"/>
            <a:ext cx="3313502" cy="1092236"/>
          </a:xfrm>
        </p:spPr>
        <p:txBody>
          <a:bodyPr anchor="b" anchorCtr="0">
            <a:noAutofit/>
          </a:bodyPr>
          <a:lstStyle/>
          <a:p>
            <a:r>
              <a:rPr lang="en-US" dirty="0"/>
              <a:t>Click to </a:t>
            </a:r>
            <a:br>
              <a:rPr lang="en-US" dirty="0"/>
            </a:br>
            <a:r>
              <a:rPr lang="en-US" dirty="0"/>
              <a:t>add title</a:t>
            </a:r>
            <a:endParaRPr lang="en-GB" dirty="0"/>
          </a:p>
        </p:txBody>
      </p:sp>
      <p:sp>
        <p:nvSpPr>
          <p:cNvPr id="16" name="Picture Placeholder 4"/>
          <p:cNvSpPr>
            <a:spLocks noGrp="1"/>
          </p:cNvSpPr>
          <p:nvPr>
            <p:ph type="pic" sz="quarter" idx="14"/>
          </p:nvPr>
        </p:nvSpPr>
        <p:spPr>
          <a:xfrm>
            <a:off x="4157331" y="3455581"/>
            <a:ext cx="3891293" cy="3402419"/>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9" name="Slide Number Placeholder 5"/>
          <p:cNvSpPr txBox="1">
            <a:spLocks/>
          </p:cNvSpPr>
          <p:nvPr/>
        </p:nvSpPr>
        <p:spPr>
          <a:xfrm>
            <a:off x="654038" y="6228000"/>
            <a:ext cx="3289312" cy="365125"/>
          </a:xfrm>
          <a:prstGeom prst="rect">
            <a:avLst/>
          </a:prstGeom>
        </p:spPr>
        <p:txBody>
          <a:bodyPr vert="horz" lIns="91440" tIns="45720" rIns="91440" bIns="45720" rtlCol="0" anchor="ctr"/>
          <a:lstStyle>
            <a:defPPr>
              <a:defRPr lang="en-US"/>
            </a:defPPr>
            <a:lvl1pPr marL="0" algn="l" defTabSz="914400" rtl="0" eaLnBrk="1" latinLnBrk="0" hangingPunct="1">
              <a:defRPr sz="1100" b="1"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AB3B0B0-AEDB-CA4E-9EC4-D1574C4EFD42}" type="slidenum">
              <a:rPr lang="en-GB" smtClean="0"/>
              <a:pPr/>
              <a:t>‹#›</a:t>
            </a:fld>
            <a:r>
              <a:rPr lang="en-GB" dirty="0"/>
              <a:t> | Focus where it matters</a:t>
            </a:r>
          </a:p>
        </p:txBody>
      </p:sp>
      <p:sp>
        <p:nvSpPr>
          <p:cNvPr id="12" name="Picture Placeholder 4"/>
          <p:cNvSpPr>
            <a:spLocks noGrp="1"/>
          </p:cNvSpPr>
          <p:nvPr>
            <p:ph type="pic" sz="quarter" idx="10"/>
          </p:nvPr>
        </p:nvSpPr>
        <p:spPr>
          <a:xfrm>
            <a:off x="4157330" y="0"/>
            <a:ext cx="8034670" cy="3423685"/>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13" name="Subtitle 2"/>
          <p:cNvSpPr>
            <a:spLocks noGrp="1"/>
          </p:cNvSpPr>
          <p:nvPr>
            <p:ph type="subTitle" idx="1" hasCustomPrompt="1"/>
          </p:nvPr>
        </p:nvSpPr>
        <p:spPr>
          <a:xfrm>
            <a:off x="8079418" y="3454400"/>
            <a:ext cx="4112582" cy="3403599"/>
          </a:xfrm>
          <a:solidFill>
            <a:srgbClr val="A93339"/>
          </a:solidFill>
        </p:spPr>
        <p:txBody>
          <a:bodyPr wrap="square" lIns="216000" tIns="216000" rIns="216000" bIns="216000" anchor="t" anchorCtr="0">
            <a:noAutofit/>
          </a:bodyPr>
          <a:lstStyle>
            <a:lvl1pPr marL="0" indent="0" algn="l">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optional pull out copy statement</a:t>
            </a:r>
          </a:p>
        </p:txBody>
      </p:sp>
      <p:sp>
        <p:nvSpPr>
          <p:cNvPr id="17" name="Text Placeholder 4"/>
          <p:cNvSpPr>
            <a:spLocks noGrp="1"/>
          </p:cNvSpPr>
          <p:nvPr>
            <p:ph type="body" sz="quarter" idx="15"/>
          </p:nvPr>
        </p:nvSpPr>
        <p:spPr>
          <a:xfrm>
            <a:off x="633045" y="1793632"/>
            <a:ext cx="3305909" cy="4255476"/>
          </a:xfrm>
        </p:spPr>
        <p:txBody>
          <a:bodyPr/>
          <a:lstStyle>
            <a:lvl1pPr marL="266700" indent="-266700">
              <a:buFont typeface="Arial" charset="0"/>
              <a:buChar char="•"/>
              <a:tabLst/>
              <a:defRPr>
                <a:solidFill>
                  <a:schemeClr val="tx1">
                    <a:lumMod val="65000"/>
                    <a:lumOff val="35000"/>
                  </a:schemeClr>
                </a:solidFill>
              </a:defRPr>
            </a:lvl1pPr>
            <a:lvl2pPr marL="534988" indent="-268288">
              <a:buFont typeface=".AppleSystemUIFont" charset="-120"/>
              <a:buChar char="-"/>
              <a:tabLst/>
              <a:defRPr>
                <a:solidFill>
                  <a:schemeClr val="tx1">
                    <a:lumMod val="65000"/>
                    <a:lumOff val="35000"/>
                  </a:schemeClr>
                </a:solidFill>
              </a:defRPr>
            </a:lvl2pPr>
            <a:lvl3pPr marL="757238" indent="-233363">
              <a:tabLst/>
              <a:defRPr>
                <a:solidFill>
                  <a:schemeClr val="tx1">
                    <a:lumMod val="65000"/>
                    <a:lumOff val="35000"/>
                  </a:schemeClr>
                </a:solidFill>
              </a:defRPr>
            </a:lvl3pPr>
            <a:lvl4pPr marL="977900" indent="-233363">
              <a:buFont typeface=".AppleSystemUIFont" charset="-120"/>
              <a:buChar char="-"/>
              <a:tabLst/>
              <a:defRPr sz="1600">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377942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Montage 1 (Blue 3)">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179" y="566443"/>
            <a:ext cx="3313502" cy="1092236"/>
          </a:xfrm>
        </p:spPr>
        <p:txBody>
          <a:bodyPr anchor="b" anchorCtr="0">
            <a:noAutofit/>
          </a:bodyPr>
          <a:lstStyle/>
          <a:p>
            <a:r>
              <a:rPr lang="en-US" dirty="0"/>
              <a:t>Click to </a:t>
            </a:r>
            <a:br>
              <a:rPr lang="en-US" dirty="0"/>
            </a:br>
            <a:r>
              <a:rPr lang="en-US" dirty="0"/>
              <a:t>add title</a:t>
            </a:r>
            <a:endParaRPr lang="en-GB" dirty="0"/>
          </a:p>
        </p:txBody>
      </p:sp>
      <p:sp>
        <p:nvSpPr>
          <p:cNvPr id="15" name="Picture Placeholder 4"/>
          <p:cNvSpPr>
            <a:spLocks noGrp="1"/>
          </p:cNvSpPr>
          <p:nvPr>
            <p:ph type="pic" sz="quarter" idx="14"/>
          </p:nvPr>
        </p:nvSpPr>
        <p:spPr>
          <a:xfrm>
            <a:off x="4157331" y="3455581"/>
            <a:ext cx="3891293" cy="3402419"/>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9" name="Slide Number Placeholder 5"/>
          <p:cNvSpPr txBox="1">
            <a:spLocks/>
          </p:cNvSpPr>
          <p:nvPr/>
        </p:nvSpPr>
        <p:spPr>
          <a:xfrm>
            <a:off x="654038" y="6228000"/>
            <a:ext cx="3289312" cy="365125"/>
          </a:xfrm>
          <a:prstGeom prst="rect">
            <a:avLst/>
          </a:prstGeom>
        </p:spPr>
        <p:txBody>
          <a:bodyPr vert="horz" lIns="91440" tIns="45720" rIns="91440" bIns="45720" rtlCol="0" anchor="ctr"/>
          <a:lstStyle>
            <a:defPPr>
              <a:defRPr lang="en-US"/>
            </a:defPPr>
            <a:lvl1pPr marL="0" algn="l" defTabSz="914400" rtl="0" eaLnBrk="1" latinLnBrk="0" hangingPunct="1">
              <a:defRPr sz="1100" b="1"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AB3B0B0-AEDB-CA4E-9EC4-D1574C4EFD42}" type="slidenum">
              <a:rPr lang="en-GB" smtClean="0"/>
              <a:pPr/>
              <a:t>‹#›</a:t>
            </a:fld>
            <a:r>
              <a:rPr lang="en-GB" dirty="0"/>
              <a:t> | Focus where it matters</a:t>
            </a:r>
          </a:p>
        </p:txBody>
      </p:sp>
      <p:sp>
        <p:nvSpPr>
          <p:cNvPr id="10" name="Picture Placeholder 4"/>
          <p:cNvSpPr>
            <a:spLocks noGrp="1"/>
          </p:cNvSpPr>
          <p:nvPr>
            <p:ph type="pic" sz="quarter" idx="10"/>
          </p:nvPr>
        </p:nvSpPr>
        <p:spPr>
          <a:xfrm>
            <a:off x="4157330" y="0"/>
            <a:ext cx="8034670" cy="3423685"/>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11" name="Subtitle 2"/>
          <p:cNvSpPr>
            <a:spLocks noGrp="1"/>
          </p:cNvSpPr>
          <p:nvPr>
            <p:ph type="subTitle" idx="1" hasCustomPrompt="1"/>
          </p:nvPr>
        </p:nvSpPr>
        <p:spPr>
          <a:xfrm>
            <a:off x="8079418" y="3454400"/>
            <a:ext cx="4112582" cy="3403599"/>
          </a:xfrm>
          <a:solidFill>
            <a:schemeClr val="accent5"/>
          </a:solidFill>
        </p:spPr>
        <p:txBody>
          <a:bodyPr wrap="square" lIns="216000" tIns="216000" rIns="216000" bIns="216000" anchor="t" anchorCtr="0">
            <a:noAutofit/>
          </a:bodyPr>
          <a:lstStyle>
            <a:lvl1pPr marL="0" indent="0" algn="l">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optional pull out copy statement</a:t>
            </a:r>
          </a:p>
        </p:txBody>
      </p:sp>
      <p:sp>
        <p:nvSpPr>
          <p:cNvPr id="12" name="Text Placeholder 4"/>
          <p:cNvSpPr>
            <a:spLocks noGrp="1"/>
          </p:cNvSpPr>
          <p:nvPr>
            <p:ph type="body" sz="quarter" idx="15"/>
          </p:nvPr>
        </p:nvSpPr>
        <p:spPr>
          <a:xfrm>
            <a:off x="633045" y="1793632"/>
            <a:ext cx="3305909" cy="4255476"/>
          </a:xfrm>
        </p:spPr>
        <p:txBody>
          <a:bodyPr/>
          <a:lstStyle>
            <a:lvl1pPr marL="266700" indent="-266700">
              <a:buFont typeface="Arial" charset="0"/>
              <a:buChar char="•"/>
              <a:tabLst/>
              <a:defRPr>
                <a:solidFill>
                  <a:schemeClr val="tx1">
                    <a:lumMod val="65000"/>
                    <a:lumOff val="35000"/>
                  </a:schemeClr>
                </a:solidFill>
              </a:defRPr>
            </a:lvl1pPr>
            <a:lvl2pPr marL="534988" indent="-268288">
              <a:buFont typeface=".AppleSystemUIFont" charset="-120"/>
              <a:buChar char="-"/>
              <a:tabLst/>
              <a:defRPr>
                <a:solidFill>
                  <a:schemeClr val="tx1">
                    <a:lumMod val="65000"/>
                    <a:lumOff val="35000"/>
                  </a:schemeClr>
                </a:solidFill>
              </a:defRPr>
            </a:lvl2pPr>
            <a:lvl3pPr marL="757238" indent="-233363">
              <a:tabLst/>
              <a:defRPr>
                <a:solidFill>
                  <a:schemeClr val="tx1">
                    <a:lumMod val="65000"/>
                    <a:lumOff val="35000"/>
                  </a:schemeClr>
                </a:solidFill>
              </a:defRPr>
            </a:lvl3pPr>
            <a:lvl4pPr marL="977900" indent="-233363">
              <a:buFont typeface=".AppleSystemUIFont" charset="-120"/>
              <a:buChar char="-"/>
              <a:tabLst/>
              <a:defRPr sz="1600">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873046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Montage 1 (Oran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179" y="566443"/>
            <a:ext cx="3313502" cy="1092236"/>
          </a:xfrm>
        </p:spPr>
        <p:txBody>
          <a:bodyPr anchor="b" anchorCtr="0">
            <a:noAutofit/>
          </a:bodyPr>
          <a:lstStyle/>
          <a:p>
            <a:r>
              <a:rPr lang="en-US" dirty="0"/>
              <a:t>Click to </a:t>
            </a:r>
            <a:br>
              <a:rPr lang="en-US" dirty="0"/>
            </a:br>
            <a:r>
              <a:rPr lang="en-US" dirty="0"/>
              <a:t>add title</a:t>
            </a:r>
            <a:endParaRPr lang="en-GB" dirty="0"/>
          </a:p>
        </p:txBody>
      </p:sp>
      <p:sp>
        <p:nvSpPr>
          <p:cNvPr id="16" name="Picture Placeholder 4"/>
          <p:cNvSpPr>
            <a:spLocks noGrp="1"/>
          </p:cNvSpPr>
          <p:nvPr>
            <p:ph type="pic" sz="quarter" idx="10"/>
          </p:nvPr>
        </p:nvSpPr>
        <p:spPr>
          <a:xfrm>
            <a:off x="4157330" y="0"/>
            <a:ext cx="8034670" cy="3423685"/>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17" name="Picture Placeholder 4"/>
          <p:cNvSpPr>
            <a:spLocks noGrp="1"/>
          </p:cNvSpPr>
          <p:nvPr>
            <p:ph type="pic" sz="quarter" idx="14"/>
          </p:nvPr>
        </p:nvSpPr>
        <p:spPr>
          <a:xfrm>
            <a:off x="4157331" y="3455581"/>
            <a:ext cx="3891293" cy="3402419"/>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9" name="Slide Number Placeholder 5"/>
          <p:cNvSpPr txBox="1">
            <a:spLocks/>
          </p:cNvSpPr>
          <p:nvPr/>
        </p:nvSpPr>
        <p:spPr>
          <a:xfrm>
            <a:off x="654038" y="6228000"/>
            <a:ext cx="3289312" cy="365125"/>
          </a:xfrm>
          <a:prstGeom prst="rect">
            <a:avLst/>
          </a:prstGeom>
        </p:spPr>
        <p:txBody>
          <a:bodyPr vert="horz" lIns="91440" tIns="45720" rIns="91440" bIns="45720" rtlCol="0" anchor="ctr"/>
          <a:lstStyle>
            <a:defPPr>
              <a:defRPr lang="en-US"/>
            </a:defPPr>
            <a:lvl1pPr marL="0" algn="l" defTabSz="914400" rtl="0" eaLnBrk="1" latinLnBrk="0" hangingPunct="1">
              <a:defRPr sz="1100" b="1"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AB3B0B0-AEDB-CA4E-9EC4-D1574C4EFD42}" type="slidenum">
              <a:rPr lang="en-GB" smtClean="0"/>
              <a:pPr/>
              <a:t>‹#›</a:t>
            </a:fld>
            <a:r>
              <a:rPr lang="en-GB" dirty="0"/>
              <a:t> | Focus where it matters</a:t>
            </a:r>
          </a:p>
        </p:txBody>
      </p:sp>
      <p:sp>
        <p:nvSpPr>
          <p:cNvPr id="11" name="Subtitle 2"/>
          <p:cNvSpPr>
            <a:spLocks noGrp="1"/>
          </p:cNvSpPr>
          <p:nvPr>
            <p:ph type="subTitle" idx="1" hasCustomPrompt="1"/>
          </p:nvPr>
        </p:nvSpPr>
        <p:spPr>
          <a:xfrm>
            <a:off x="8079418" y="3454400"/>
            <a:ext cx="4112582" cy="3403599"/>
          </a:xfrm>
          <a:solidFill>
            <a:schemeClr val="accent6"/>
          </a:solidFill>
        </p:spPr>
        <p:txBody>
          <a:bodyPr wrap="square" lIns="216000" tIns="216000" rIns="216000" bIns="216000" anchor="t" anchorCtr="0">
            <a:noAutofit/>
          </a:bodyPr>
          <a:lstStyle>
            <a:lvl1pPr marL="0" indent="0" algn="l">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optional pull out copy statement</a:t>
            </a:r>
          </a:p>
        </p:txBody>
      </p:sp>
      <p:sp>
        <p:nvSpPr>
          <p:cNvPr id="12" name="Text Placeholder 4"/>
          <p:cNvSpPr>
            <a:spLocks noGrp="1"/>
          </p:cNvSpPr>
          <p:nvPr>
            <p:ph type="body" sz="quarter" idx="15"/>
          </p:nvPr>
        </p:nvSpPr>
        <p:spPr>
          <a:xfrm>
            <a:off x="633045" y="1793632"/>
            <a:ext cx="3305909" cy="4255476"/>
          </a:xfrm>
        </p:spPr>
        <p:txBody>
          <a:bodyPr/>
          <a:lstStyle>
            <a:lvl1pPr marL="266700" indent="-266700">
              <a:buFont typeface="Arial" charset="0"/>
              <a:buChar char="•"/>
              <a:tabLst/>
              <a:defRPr>
                <a:solidFill>
                  <a:schemeClr val="tx1">
                    <a:lumMod val="65000"/>
                    <a:lumOff val="35000"/>
                  </a:schemeClr>
                </a:solidFill>
              </a:defRPr>
            </a:lvl1pPr>
            <a:lvl2pPr marL="534988" indent="-268288">
              <a:buFont typeface=".AppleSystemUIFont" charset="-120"/>
              <a:buChar char="-"/>
              <a:tabLst/>
              <a:defRPr>
                <a:solidFill>
                  <a:schemeClr val="tx1">
                    <a:lumMod val="65000"/>
                    <a:lumOff val="35000"/>
                  </a:schemeClr>
                </a:solidFill>
              </a:defRPr>
            </a:lvl2pPr>
            <a:lvl3pPr marL="757238" indent="-233363">
              <a:tabLst/>
              <a:defRPr>
                <a:solidFill>
                  <a:schemeClr val="tx1">
                    <a:lumMod val="65000"/>
                    <a:lumOff val="35000"/>
                  </a:schemeClr>
                </a:solidFill>
              </a:defRPr>
            </a:lvl3pPr>
            <a:lvl4pPr marL="977900" indent="-233363">
              <a:buFont typeface=".AppleSystemUIFont" charset="-120"/>
              <a:buChar char="-"/>
              <a:tabLst/>
              <a:defRPr sz="1600">
                <a:solidFill>
                  <a:schemeClr val="tx1">
                    <a:lumMod val="65000"/>
                    <a:lumOff val="35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870622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Montage 2 (Green)">
    <p:spTree>
      <p:nvGrpSpPr>
        <p:cNvPr id="1" name=""/>
        <p:cNvGrpSpPr/>
        <p:nvPr/>
      </p:nvGrpSpPr>
      <p:grpSpPr>
        <a:xfrm>
          <a:off x="0" y="0"/>
          <a:ext cx="0" cy="0"/>
          <a:chOff x="0" y="0"/>
          <a:chExt cx="0" cy="0"/>
        </a:xfrm>
      </p:grpSpPr>
      <p:sp>
        <p:nvSpPr>
          <p:cNvPr id="5" name="Rectangle 4"/>
          <p:cNvSpPr/>
          <p:nvPr/>
        </p:nvSpPr>
        <p:spPr>
          <a:xfrm>
            <a:off x="4157329" y="0"/>
            <a:ext cx="3891296"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Picture Placeholder 4"/>
          <p:cNvSpPr>
            <a:spLocks noGrp="1"/>
          </p:cNvSpPr>
          <p:nvPr>
            <p:ph type="pic" sz="quarter" idx="10"/>
          </p:nvPr>
        </p:nvSpPr>
        <p:spPr>
          <a:xfrm>
            <a:off x="8086723" y="1"/>
            <a:ext cx="4105275" cy="2689224"/>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12" name="Picture Placeholder 4"/>
          <p:cNvSpPr>
            <a:spLocks noGrp="1"/>
          </p:cNvSpPr>
          <p:nvPr>
            <p:ph type="pic" sz="quarter" idx="14"/>
          </p:nvPr>
        </p:nvSpPr>
        <p:spPr>
          <a:xfrm>
            <a:off x="8086724" y="2727325"/>
            <a:ext cx="4105275" cy="4130676"/>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9" name="Picture Placeholder 4"/>
          <p:cNvSpPr>
            <a:spLocks noGrp="1"/>
          </p:cNvSpPr>
          <p:nvPr>
            <p:ph type="pic" sz="quarter" idx="15"/>
          </p:nvPr>
        </p:nvSpPr>
        <p:spPr>
          <a:xfrm>
            <a:off x="-1" y="0"/>
            <a:ext cx="4117975" cy="6858000"/>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cxnSp>
        <p:nvCxnSpPr>
          <p:cNvPr id="13" name="Straight Connector 12"/>
          <p:cNvCxnSpPr/>
          <p:nvPr/>
        </p:nvCxnSpPr>
        <p:spPr>
          <a:xfrm>
            <a:off x="4380333" y="2708520"/>
            <a:ext cx="341333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8" name="Subtitle 2"/>
          <p:cNvSpPr>
            <a:spLocks noGrp="1"/>
          </p:cNvSpPr>
          <p:nvPr>
            <p:ph type="subTitle" idx="1" hasCustomPrompt="1"/>
          </p:nvPr>
        </p:nvSpPr>
        <p:spPr>
          <a:xfrm>
            <a:off x="4272593" y="2832920"/>
            <a:ext cx="3534097" cy="1255728"/>
          </a:xfrm>
        </p:spPr>
        <p:txBody>
          <a:bodyPr wrap="square" anchor="t" anchorCtr="0">
            <a:sp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copy statement in this position only</a:t>
            </a:r>
          </a:p>
        </p:txBody>
      </p:sp>
    </p:spTree>
    <p:extLst>
      <p:ext uri="{BB962C8B-B14F-4D97-AF65-F5344CB8AC3E}">
        <p14:creationId xmlns:p14="http://schemas.microsoft.com/office/powerpoint/2010/main" val="200428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Montage 2 (Blue 1)">
    <p:spTree>
      <p:nvGrpSpPr>
        <p:cNvPr id="1" name=""/>
        <p:cNvGrpSpPr/>
        <p:nvPr/>
      </p:nvGrpSpPr>
      <p:grpSpPr>
        <a:xfrm>
          <a:off x="0" y="0"/>
          <a:ext cx="0" cy="0"/>
          <a:chOff x="0" y="0"/>
          <a:chExt cx="0" cy="0"/>
        </a:xfrm>
      </p:grpSpPr>
      <p:sp>
        <p:nvSpPr>
          <p:cNvPr id="8" name="Rectangle 7"/>
          <p:cNvSpPr/>
          <p:nvPr/>
        </p:nvSpPr>
        <p:spPr>
          <a:xfrm>
            <a:off x="4157329" y="0"/>
            <a:ext cx="389129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Picture Placeholder 4"/>
          <p:cNvSpPr>
            <a:spLocks noGrp="1"/>
          </p:cNvSpPr>
          <p:nvPr>
            <p:ph type="pic" sz="quarter" idx="10"/>
          </p:nvPr>
        </p:nvSpPr>
        <p:spPr>
          <a:xfrm>
            <a:off x="8086723" y="1"/>
            <a:ext cx="4105275" cy="2689224"/>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16" name="Picture Placeholder 4"/>
          <p:cNvSpPr>
            <a:spLocks noGrp="1"/>
          </p:cNvSpPr>
          <p:nvPr>
            <p:ph type="pic" sz="quarter" idx="14"/>
          </p:nvPr>
        </p:nvSpPr>
        <p:spPr>
          <a:xfrm>
            <a:off x="8086724" y="2727325"/>
            <a:ext cx="4105275" cy="4130676"/>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17" name="Picture Placeholder 4"/>
          <p:cNvSpPr>
            <a:spLocks noGrp="1"/>
          </p:cNvSpPr>
          <p:nvPr>
            <p:ph type="pic" sz="quarter" idx="15"/>
          </p:nvPr>
        </p:nvSpPr>
        <p:spPr>
          <a:xfrm>
            <a:off x="-1" y="0"/>
            <a:ext cx="4117975" cy="6858000"/>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cxnSp>
        <p:nvCxnSpPr>
          <p:cNvPr id="18" name="Straight Connector 17"/>
          <p:cNvCxnSpPr/>
          <p:nvPr/>
        </p:nvCxnSpPr>
        <p:spPr>
          <a:xfrm>
            <a:off x="4380333" y="2708520"/>
            <a:ext cx="341333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ubtitle 2"/>
          <p:cNvSpPr>
            <a:spLocks noGrp="1"/>
          </p:cNvSpPr>
          <p:nvPr>
            <p:ph type="subTitle" idx="1" hasCustomPrompt="1"/>
          </p:nvPr>
        </p:nvSpPr>
        <p:spPr>
          <a:xfrm>
            <a:off x="4272593" y="2832920"/>
            <a:ext cx="3534097" cy="1255728"/>
          </a:xfrm>
        </p:spPr>
        <p:txBody>
          <a:bodyPr wrap="square" anchor="t" anchorCtr="0">
            <a:sp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copy statement in this position only</a:t>
            </a:r>
          </a:p>
        </p:txBody>
      </p:sp>
    </p:spTree>
    <p:extLst>
      <p:ext uri="{BB962C8B-B14F-4D97-AF65-F5344CB8AC3E}">
        <p14:creationId xmlns:p14="http://schemas.microsoft.com/office/powerpoint/2010/main" val="1428744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Montage 2 (Maroon)">
    <p:spTree>
      <p:nvGrpSpPr>
        <p:cNvPr id="1" name=""/>
        <p:cNvGrpSpPr/>
        <p:nvPr/>
      </p:nvGrpSpPr>
      <p:grpSpPr>
        <a:xfrm>
          <a:off x="0" y="0"/>
          <a:ext cx="0" cy="0"/>
          <a:chOff x="0" y="0"/>
          <a:chExt cx="0" cy="0"/>
        </a:xfrm>
      </p:grpSpPr>
      <p:sp>
        <p:nvSpPr>
          <p:cNvPr id="8" name="Rectangle 7"/>
          <p:cNvSpPr/>
          <p:nvPr/>
        </p:nvSpPr>
        <p:spPr>
          <a:xfrm>
            <a:off x="4157329" y="0"/>
            <a:ext cx="3891296"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Picture Placeholder 4"/>
          <p:cNvSpPr>
            <a:spLocks noGrp="1"/>
          </p:cNvSpPr>
          <p:nvPr>
            <p:ph type="pic" sz="quarter" idx="10"/>
          </p:nvPr>
        </p:nvSpPr>
        <p:spPr>
          <a:xfrm>
            <a:off x="8086723" y="1"/>
            <a:ext cx="4105275" cy="2689224"/>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16" name="Picture Placeholder 4"/>
          <p:cNvSpPr>
            <a:spLocks noGrp="1"/>
          </p:cNvSpPr>
          <p:nvPr>
            <p:ph type="pic" sz="quarter" idx="14"/>
          </p:nvPr>
        </p:nvSpPr>
        <p:spPr>
          <a:xfrm>
            <a:off x="8086724" y="2727325"/>
            <a:ext cx="4105275" cy="4130676"/>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17" name="Picture Placeholder 4"/>
          <p:cNvSpPr>
            <a:spLocks noGrp="1"/>
          </p:cNvSpPr>
          <p:nvPr>
            <p:ph type="pic" sz="quarter" idx="15"/>
          </p:nvPr>
        </p:nvSpPr>
        <p:spPr>
          <a:xfrm>
            <a:off x="-1" y="0"/>
            <a:ext cx="4117975" cy="6858000"/>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cxnSp>
        <p:nvCxnSpPr>
          <p:cNvPr id="18" name="Straight Connector 17"/>
          <p:cNvCxnSpPr/>
          <p:nvPr/>
        </p:nvCxnSpPr>
        <p:spPr>
          <a:xfrm>
            <a:off x="4380333" y="2708520"/>
            <a:ext cx="341333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ubtitle 2"/>
          <p:cNvSpPr>
            <a:spLocks noGrp="1"/>
          </p:cNvSpPr>
          <p:nvPr>
            <p:ph type="subTitle" idx="1" hasCustomPrompt="1"/>
          </p:nvPr>
        </p:nvSpPr>
        <p:spPr>
          <a:xfrm>
            <a:off x="4272593" y="2832920"/>
            <a:ext cx="3534097" cy="1255728"/>
          </a:xfrm>
        </p:spPr>
        <p:txBody>
          <a:bodyPr wrap="square" anchor="t" anchorCtr="0">
            <a:sp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copy statement in this position only</a:t>
            </a:r>
          </a:p>
        </p:txBody>
      </p:sp>
    </p:spTree>
    <p:extLst>
      <p:ext uri="{BB962C8B-B14F-4D97-AF65-F5344CB8AC3E}">
        <p14:creationId xmlns:p14="http://schemas.microsoft.com/office/powerpoint/2010/main" val="912418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Montage 2 (Blue 2)">
    <p:spTree>
      <p:nvGrpSpPr>
        <p:cNvPr id="1" name=""/>
        <p:cNvGrpSpPr/>
        <p:nvPr/>
      </p:nvGrpSpPr>
      <p:grpSpPr>
        <a:xfrm>
          <a:off x="0" y="0"/>
          <a:ext cx="0" cy="0"/>
          <a:chOff x="0" y="0"/>
          <a:chExt cx="0" cy="0"/>
        </a:xfrm>
      </p:grpSpPr>
      <p:sp>
        <p:nvSpPr>
          <p:cNvPr id="8" name="Rectangle 7"/>
          <p:cNvSpPr/>
          <p:nvPr/>
        </p:nvSpPr>
        <p:spPr>
          <a:xfrm>
            <a:off x="4157329" y="0"/>
            <a:ext cx="3891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Picture Placeholder 4"/>
          <p:cNvSpPr>
            <a:spLocks noGrp="1"/>
          </p:cNvSpPr>
          <p:nvPr>
            <p:ph type="pic" sz="quarter" idx="10"/>
          </p:nvPr>
        </p:nvSpPr>
        <p:spPr>
          <a:xfrm>
            <a:off x="8086723" y="1"/>
            <a:ext cx="4105275" cy="2689224"/>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16" name="Picture Placeholder 4"/>
          <p:cNvSpPr>
            <a:spLocks noGrp="1"/>
          </p:cNvSpPr>
          <p:nvPr>
            <p:ph type="pic" sz="quarter" idx="14"/>
          </p:nvPr>
        </p:nvSpPr>
        <p:spPr>
          <a:xfrm>
            <a:off x="8086724" y="2727325"/>
            <a:ext cx="4105275" cy="4130676"/>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17" name="Picture Placeholder 4"/>
          <p:cNvSpPr>
            <a:spLocks noGrp="1"/>
          </p:cNvSpPr>
          <p:nvPr>
            <p:ph type="pic" sz="quarter" idx="15"/>
          </p:nvPr>
        </p:nvSpPr>
        <p:spPr>
          <a:xfrm>
            <a:off x="-1" y="0"/>
            <a:ext cx="4117975" cy="6858000"/>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cxnSp>
        <p:nvCxnSpPr>
          <p:cNvPr id="18" name="Straight Connector 17"/>
          <p:cNvCxnSpPr/>
          <p:nvPr/>
        </p:nvCxnSpPr>
        <p:spPr>
          <a:xfrm>
            <a:off x="4380333" y="2708520"/>
            <a:ext cx="341333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ubtitle 2"/>
          <p:cNvSpPr>
            <a:spLocks noGrp="1"/>
          </p:cNvSpPr>
          <p:nvPr>
            <p:ph type="subTitle" idx="1" hasCustomPrompt="1"/>
          </p:nvPr>
        </p:nvSpPr>
        <p:spPr>
          <a:xfrm>
            <a:off x="4272593" y="2832920"/>
            <a:ext cx="3534097" cy="1255728"/>
          </a:xfrm>
        </p:spPr>
        <p:txBody>
          <a:bodyPr wrap="square" anchor="t" anchorCtr="0">
            <a:sp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copy statement in this position only</a:t>
            </a:r>
          </a:p>
        </p:txBody>
      </p:sp>
    </p:spTree>
    <p:extLst>
      <p:ext uri="{BB962C8B-B14F-4D97-AF65-F5344CB8AC3E}">
        <p14:creationId xmlns:p14="http://schemas.microsoft.com/office/powerpoint/2010/main" val="2169755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Montage 2 (Rust)">
    <p:spTree>
      <p:nvGrpSpPr>
        <p:cNvPr id="1" name=""/>
        <p:cNvGrpSpPr/>
        <p:nvPr/>
      </p:nvGrpSpPr>
      <p:grpSpPr>
        <a:xfrm>
          <a:off x="0" y="0"/>
          <a:ext cx="0" cy="0"/>
          <a:chOff x="0" y="0"/>
          <a:chExt cx="0" cy="0"/>
        </a:xfrm>
      </p:grpSpPr>
      <p:sp>
        <p:nvSpPr>
          <p:cNvPr id="8" name="Rectangle 7"/>
          <p:cNvSpPr/>
          <p:nvPr/>
        </p:nvSpPr>
        <p:spPr>
          <a:xfrm>
            <a:off x="4157329" y="0"/>
            <a:ext cx="3891296" cy="6858000"/>
          </a:xfrm>
          <a:prstGeom prst="rect">
            <a:avLst/>
          </a:prstGeom>
          <a:solidFill>
            <a:srgbClr val="A9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Picture Placeholder 4"/>
          <p:cNvSpPr>
            <a:spLocks noGrp="1"/>
          </p:cNvSpPr>
          <p:nvPr>
            <p:ph type="pic" sz="quarter" idx="10"/>
          </p:nvPr>
        </p:nvSpPr>
        <p:spPr>
          <a:xfrm>
            <a:off x="8086723" y="1"/>
            <a:ext cx="4105275" cy="2689224"/>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16" name="Picture Placeholder 4"/>
          <p:cNvSpPr>
            <a:spLocks noGrp="1"/>
          </p:cNvSpPr>
          <p:nvPr>
            <p:ph type="pic" sz="quarter" idx="14"/>
          </p:nvPr>
        </p:nvSpPr>
        <p:spPr>
          <a:xfrm>
            <a:off x="8086724" y="2727325"/>
            <a:ext cx="4105275" cy="4130676"/>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17" name="Picture Placeholder 4"/>
          <p:cNvSpPr>
            <a:spLocks noGrp="1"/>
          </p:cNvSpPr>
          <p:nvPr>
            <p:ph type="pic" sz="quarter" idx="15"/>
          </p:nvPr>
        </p:nvSpPr>
        <p:spPr>
          <a:xfrm>
            <a:off x="-1" y="0"/>
            <a:ext cx="4117975" cy="6858000"/>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cxnSp>
        <p:nvCxnSpPr>
          <p:cNvPr id="18" name="Straight Connector 17"/>
          <p:cNvCxnSpPr/>
          <p:nvPr/>
        </p:nvCxnSpPr>
        <p:spPr>
          <a:xfrm>
            <a:off x="4380333" y="2708520"/>
            <a:ext cx="341333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ubtitle 2"/>
          <p:cNvSpPr>
            <a:spLocks noGrp="1"/>
          </p:cNvSpPr>
          <p:nvPr>
            <p:ph type="subTitle" idx="1" hasCustomPrompt="1"/>
          </p:nvPr>
        </p:nvSpPr>
        <p:spPr>
          <a:xfrm>
            <a:off x="4272593" y="2832920"/>
            <a:ext cx="3534097" cy="1255728"/>
          </a:xfrm>
        </p:spPr>
        <p:txBody>
          <a:bodyPr wrap="square" anchor="t" anchorCtr="0">
            <a:sp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copy statement in this position only</a:t>
            </a:r>
          </a:p>
        </p:txBody>
      </p:sp>
    </p:spTree>
    <p:extLst>
      <p:ext uri="{BB962C8B-B14F-4D97-AF65-F5344CB8AC3E}">
        <p14:creationId xmlns:p14="http://schemas.microsoft.com/office/powerpoint/2010/main" val="2176415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Montage 2 (Blue 3)">
    <p:spTree>
      <p:nvGrpSpPr>
        <p:cNvPr id="1" name=""/>
        <p:cNvGrpSpPr/>
        <p:nvPr/>
      </p:nvGrpSpPr>
      <p:grpSpPr>
        <a:xfrm>
          <a:off x="0" y="0"/>
          <a:ext cx="0" cy="0"/>
          <a:chOff x="0" y="0"/>
          <a:chExt cx="0" cy="0"/>
        </a:xfrm>
      </p:grpSpPr>
      <p:sp>
        <p:nvSpPr>
          <p:cNvPr id="8" name="Rectangle 7"/>
          <p:cNvSpPr/>
          <p:nvPr/>
        </p:nvSpPr>
        <p:spPr>
          <a:xfrm>
            <a:off x="4157329" y="0"/>
            <a:ext cx="3891296"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Picture Placeholder 4"/>
          <p:cNvSpPr>
            <a:spLocks noGrp="1"/>
          </p:cNvSpPr>
          <p:nvPr>
            <p:ph type="pic" sz="quarter" idx="10"/>
          </p:nvPr>
        </p:nvSpPr>
        <p:spPr>
          <a:xfrm>
            <a:off x="8086723" y="1"/>
            <a:ext cx="4105275" cy="2689224"/>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16" name="Picture Placeholder 4"/>
          <p:cNvSpPr>
            <a:spLocks noGrp="1"/>
          </p:cNvSpPr>
          <p:nvPr>
            <p:ph type="pic" sz="quarter" idx="14"/>
          </p:nvPr>
        </p:nvSpPr>
        <p:spPr>
          <a:xfrm>
            <a:off x="8086724" y="2727325"/>
            <a:ext cx="4105275" cy="4130676"/>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17" name="Picture Placeholder 4"/>
          <p:cNvSpPr>
            <a:spLocks noGrp="1"/>
          </p:cNvSpPr>
          <p:nvPr>
            <p:ph type="pic" sz="quarter" idx="15"/>
          </p:nvPr>
        </p:nvSpPr>
        <p:spPr>
          <a:xfrm>
            <a:off x="-1" y="0"/>
            <a:ext cx="4117975" cy="6858000"/>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cxnSp>
        <p:nvCxnSpPr>
          <p:cNvPr id="18" name="Straight Connector 17"/>
          <p:cNvCxnSpPr/>
          <p:nvPr/>
        </p:nvCxnSpPr>
        <p:spPr>
          <a:xfrm>
            <a:off x="4380333" y="2708520"/>
            <a:ext cx="341333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ubtitle 2"/>
          <p:cNvSpPr>
            <a:spLocks noGrp="1"/>
          </p:cNvSpPr>
          <p:nvPr>
            <p:ph type="subTitle" idx="1" hasCustomPrompt="1"/>
          </p:nvPr>
        </p:nvSpPr>
        <p:spPr>
          <a:xfrm>
            <a:off x="4272593" y="2832920"/>
            <a:ext cx="3534097" cy="1255728"/>
          </a:xfrm>
        </p:spPr>
        <p:txBody>
          <a:bodyPr wrap="square" anchor="t" anchorCtr="0">
            <a:sp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copy statement in this position only</a:t>
            </a:r>
          </a:p>
        </p:txBody>
      </p:sp>
    </p:spTree>
    <p:extLst>
      <p:ext uri="{BB962C8B-B14F-4D97-AF65-F5344CB8AC3E}">
        <p14:creationId xmlns:p14="http://schemas.microsoft.com/office/powerpoint/2010/main" val="3375029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Montage 2 (Orange)">
    <p:spTree>
      <p:nvGrpSpPr>
        <p:cNvPr id="1" name=""/>
        <p:cNvGrpSpPr/>
        <p:nvPr/>
      </p:nvGrpSpPr>
      <p:grpSpPr>
        <a:xfrm>
          <a:off x="0" y="0"/>
          <a:ext cx="0" cy="0"/>
          <a:chOff x="0" y="0"/>
          <a:chExt cx="0" cy="0"/>
        </a:xfrm>
      </p:grpSpPr>
      <p:sp>
        <p:nvSpPr>
          <p:cNvPr id="8" name="Rectangle 7"/>
          <p:cNvSpPr/>
          <p:nvPr/>
        </p:nvSpPr>
        <p:spPr>
          <a:xfrm>
            <a:off x="4157329" y="0"/>
            <a:ext cx="3891296"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Picture Placeholder 4"/>
          <p:cNvSpPr>
            <a:spLocks noGrp="1"/>
          </p:cNvSpPr>
          <p:nvPr>
            <p:ph type="pic" sz="quarter" idx="10"/>
          </p:nvPr>
        </p:nvSpPr>
        <p:spPr>
          <a:xfrm>
            <a:off x="8086723" y="1"/>
            <a:ext cx="4105275" cy="2689224"/>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16" name="Picture Placeholder 4"/>
          <p:cNvSpPr>
            <a:spLocks noGrp="1"/>
          </p:cNvSpPr>
          <p:nvPr>
            <p:ph type="pic" sz="quarter" idx="14"/>
          </p:nvPr>
        </p:nvSpPr>
        <p:spPr>
          <a:xfrm>
            <a:off x="8086724" y="2727325"/>
            <a:ext cx="4105275" cy="4130676"/>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17" name="Picture Placeholder 4"/>
          <p:cNvSpPr>
            <a:spLocks noGrp="1"/>
          </p:cNvSpPr>
          <p:nvPr>
            <p:ph type="pic" sz="quarter" idx="15"/>
          </p:nvPr>
        </p:nvSpPr>
        <p:spPr>
          <a:xfrm>
            <a:off x="-1" y="0"/>
            <a:ext cx="4117975" cy="6858000"/>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cxnSp>
        <p:nvCxnSpPr>
          <p:cNvPr id="18" name="Straight Connector 17"/>
          <p:cNvCxnSpPr/>
          <p:nvPr/>
        </p:nvCxnSpPr>
        <p:spPr>
          <a:xfrm>
            <a:off x="4380333" y="2708520"/>
            <a:ext cx="341333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ubtitle 2"/>
          <p:cNvSpPr>
            <a:spLocks noGrp="1"/>
          </p:cNvSpPr>
          <p:nvPr>
            <p:ph type="subTitle" idx="1" hasCustomPrompt="1"/>
          </p:nvPr>
        </p:nvSpPr>
        <p:spPr>
          <a:xfrm>
            <a:off x="4272593" y="2832920"/>
            <a:ext cx="3534097" cy="1255728"/>
          </a:xfrm>
        </p:spPr>
        <p:txBody>
          <a:bodyPr wrap="square" anchor="t" anchorCtr="0">
            <a:sp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copy statement in this position only</a:t>
            </a:r>
          </a:p>
        </p:txBody>
      </p:sp>
    </p:spTree>
    <p:extLst>
      <p:ext uri="{BB962C8B-B14F-4D97-AF65-F5344CB8AC3E}">
        <p14:creationId xmlns:p14="http://schemas.microsoft.com/office/powerpoint/2010/main" val="496292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Montage 3 (Green)">
    <p:spTree>
      <p:nvGrpSpPr>
        <p:cNvPr id="1" name=""/>
        <p:cNvGrpSpPr/>
        <p:nvPr/>
      </p:nvGrpSpPr>
      <p:grpSpPr>
        <a:xfrm>
          <a:off x="0" y="0"/>
          <a:ext cx="0" cy="0"/>
          <a:chOff x="0" y="0"/>
          <a:chExt cx="0" cy="0"/>
        </a:xfrm>
      </p:grpSpPr>
      <p:sp>
        <p:nvSpPr>
          <p:cNvPr id="4" name="Rectangle 3"/>
          <p:cNvSpPr/>
          <p:nvPr/>
        </p:nvSpPr>
        <p:spPr>
          <a:xfrm>
            <a:off x="6016625" y="3422650"/>
            <a:ext cx="6175373" cy="344144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6138844" y="3531967"/>
            <a:ext cx="5631399" cy="578145"/>
          </a:xfrm>
        </p:spPr>
        <p:txBody>
          <a:bodyPr>
            <a:noAutofit/>
          </a:bodyPr>
          <a:lstStyle>
            <a:lvl1pPr>
              <a:defRPr>
                <a:solidFill>
                  <a:schemeClr val="bg1"/>
                </a:solidFill>
              </a:defRPr>
            </a:lvl1pPr>
          </a:lstStyle>
          <a:p>
            <a:r>
              <a:rPr lang="en-US" dirty="0"/>
              <a:t>Click to add title</a:t>
            </a:r>
            <a:endParaRPr lang="en-GB" dirty="0"/>
          </a:p>
        </p:txBody>
      </p:sp>
      <p:sp>
        <p:nvSpPr>
          <p:cNvPr id="10" name="Picture Placeholder 4"/>
          <p:cNvSpPr>
            <a:spLocks noGrp="1"/>
          </p:cNvSpPr>
          <p:nvPr>
            <p:ph type="pic" sz="quarter" idx="10"/>
          </p:nvPr>
        </p:nvSpPr>
        <p:spPr>
          <a:xfrm>
            <a:off x="0" y="0"/>
            <a:ext cx="5981700" cy="6864096"/>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7" name="Picture Placeholder 4"/>
          <p:cNvSpPr>
            <a:spLocks noGrp="1"/>
          </p:cNvSpPr>
          <p:nvPr>
            <p:ph type="pic" sz="quarter" idx="14"/>
          </p:nvPr>
        </p:nvSpPr>
        <p:spPr>
          <a:xfrm>
            <a:off x="6016626" y="0"/>
            <a:ext cx="6175374" cy="3387725"/>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8" name="Subtitle 2"/>
          <p:cNvSpPr>
            <a:spLocks noGrp="1"/>
          </p:cNvSpPr>
          <p:nvPr>
            <p:ph type="subTitle" idx="1" hasCustomPrompt="1"/>
          </p:nvPr>
        </p:nvSpPr>
        <p:spPr>
          <a:xfrm>
            <a:off x="6135683" y="4113081"/>
            <a:ext cx="5637217" cy="424732"/>
          </a:xfrm>
        </p:spPr>
        <p:txBody>
          <a:bodyPr wrap="square" anchor="t" anchorCtr="0">
            <a:sp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subhead</a:t>
            </a:r>
            <a:endParaRPr lang="en-GB" dirty="0"/>
          </a:p>
        </p:txBody>
      </p:sp>
    </p:spTree>
    <p:extLst>
      <p:ext uri="{BB962C8B-B14F-4D97-AF65-F5344CB8AC3E}">
        <p14:creationId xmlns:p14="http://schemas.microsoft.com/office/powerpoint/2010/main" val="3204619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Montage 3 (Blue 1)">
    <p:spTree>
      <p:nvGrpSpPr>
        <p:cNvPr id="1" name=""/>
        <p:cNvGrpSpPr/>
        <p:nvPr/>
      </p:nvGrpSpPr>
      <p:grpSpPr>
        <a:xfrm>
          <a:off x="0" y="0"/>
          <a:ext cx="0" cy="0"/>
          <a:chOff x="0" y="0"/>
          <a:chExt cx="0" cy="0"/>
        </a:xfrm>
      </p:grpSpPr>
      <p:sp>
        <p:nvSpPr>
          <p:cNvPr id="8" name="Rectangle 7"/>
          <p:cNvSpPr/>
          <p:nvPr/>
        </p:nvSpPr>
        <p:spPr>
          <a:xfrm>
            <a:off x="6016625" y="3422650"/>
            <a:ext cx="6175373" cy="344144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1"/>
          <p:cNvSpPr>
            <a:spLocks noGrp="1"/>
          </p:cNvSpPr>
          <p:nvPr>
            <p:ph type="title" hasCustomPrompt="1"/>
          </p:nvPr>
        </p:nvSpPr>
        <p:spPr>
          <a:xfrm>
            <a:off x="6138844" y="3531967"/>
            <a:ext cx="5631399" cy="578145"/>
          </a:xfrm>
        </p:spPr>
        <p:txBody>
          <a:bodyPr>
            <a:noAutofit/>
          </a:bodyPr>
          <a:lstStyle>
            <a:lvl1pPr>
              <a:defRPr>
                <a:solidFill>
                  <a:schemeClr val="bg1"/>
                </a:solidFill>
              </a:defRPr>
            </a:lvl1pPr>
          </a:lstStyle>
          <a:p>
            <a:r>
              <a:rPr lang="en-US" dirty="0"/>
              <a:t>Click to add title</a:t>
            </a:r>
            <a:endParaRPr lang="en-GB" dirty="0"/>
          </a:p>
        </p:txBody>
      </p:sp>
      <p:sp>
        <p:nvSpPr>
          <p:cNvPr id="13" name="Picture Placeholder 4"/>
          <p:cNvSpPr>
            <a:spLocks noGrp="1"/>
          </p:cNvSpPr>
          <p:nvPr>
            <p:ph type="pic" sz="quarter" idx="10"/>
          </p:nvPr>
        </p:nvSpPr>
        <p:spPr>
          <a:xfrm>
            <a:off x="0" y="0"/>
            <a:ext cx="5981700" cy="6864096"/>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14" name="Picture Placeholder 4"/>
          <p:cNvSpPr>
            <a:spLocks noGrp="1"/>
          </p:cNvSpPr>
          <p:nvPr>
            <p:ph type="pic" sz="quarter" idx="14"/>
          </p:nvPr>
        </p:nvSpPr>
        <p:spPr>
          <a:xfrm>
            <a:off x="6016626" y="0"/>
            <a:ext cx="6175374" cy="3387725"/>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7" name="Subtitle 2"/>
          <p:cNvSpPr>
            <a:spLocks noGrp="1"/>
          </p:cNvSpPr>
          <p:nvPr>
            <p:ph type="subTitle" idx="1" hasCustomPrompt="1"/>
          </p:nvPr>
        </p:nvSpPr>
        <p:spPr>
          <a:xfrm>
            <a:off x="6135683" y="4113081"/>
            <a:ext cx="5637217" cy="424732"/>
          </a:xfrm>
        </p:spPr>
        <p:txBody>
          <a:bodyPr wrap="square" anchor="t" anchorCtr="0">
            <a:sp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subhead</a:t>
            </a:r>
            <a:endParaRPr lang="en-GB" dirty="0"/>
          </a:p>
        </p:txBody>
      </p:sp>
    </p:spTree>
    <p:extLst>
      <p:ext uri="{BB962C8B-B14F-4D97-AF65-F5344CB8AC3E}">
        <p14:creationId xmlns:p14="http://schemas.microsoft.com/office/powerpoint/2010/main" val="29161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Montage 3 (Maroon)">
    <p:spTree>
      <p:nvGrpSpPr>
        <p:cNvPr id="1" name=""/>
        <p:cNvGrpSpPr/>
        <p:nvPr/>
      </p:nvGrpSpPr>
      <p:grpSpPr>
        <a:xfrm>
          <a:off x="0" y="0"/>
          <a:ext cx="0" cy="0"/>
          <a:chOff x="0" y="0"/>
          <a:chExt cx="0" cy="0"/>
        </a:xfrm>
      </p:grpSpPr>
      <p:sp>
        <p:nvSpPr>
          <p:cNvPr id="8" name="Rectangle 7"/>
          <p:cNvSpPr/>
          <p:nvPr/>
        </p:nvSpPr>
        <p:spPr>
          <a:xfrm>
            <a:off x="6016625" y="3422650"/>
            <a:ext cx="6175373" cy="344144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1"/>
          <p:cNvSpPr>
            <a:spLocks noGrp="1"/>
          </p:cNvSpPr>
          <p:nvPr>
            <p:ph type="title" hasCustomPrompt="1"/>
          </p:nvPr>
        </p:nvSpPr>
        <p:spPr>
          <a:xfrm>
            <a:off x="6138844" y="3531967"/>
            <a:ext cx="5631399" cy="578145"/>
          </a:xfrm>
        </p:spPr>
        <p:txBody>
          <a:bodyPr>
            <a:noAutofit/>
          </a:bodyPr>
          <a:lstStyle>
            <a:lvl1pPr>
              <a:defRPr>
                <a:solidFill>
                  <a:schemeClr val="bg1"/>
                </a:solidFill>
              </a:defRPr>
            </a:lvl1pPr>
          </a:lstStyle>
          <a:p>
            <a:r>
              <a:rPr lang="en-US" dirty="0"/>
              <a:t>Click to add title</a:t>
            </a:r>
            <a:endParaRPr lang="en-GB" dirty="0"/>
          </a:p>
        </p:txBody>
      </p:sp>
      <p:sp>
        <p:nvSpPr>
          <p:cNvPr id="13" name="Picture Placeholder 4"/>
          <p:cNvSpPr>
            <a:spLocks noGrp="1"/>
          </p:cNvSpPr>
          <p:nvPr>
            <p:ph type="pic" sz="quarter" idx="10"/>
          </p:nvPr>
        </p:nvSpPr>
        <p:spPr>
          <a:xfrm>
            <a:off x="0" y="0"/>
            <a:ext cx="5981700" cy="6864096"/>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14" name="Picture Placeholder 4"/>
          <p:cNvSpPr>
            <a:spLocks noGrp="1"/>
          </p:cNvSpPr>
          <p:nvPr>
            <p:ph type="pic" sz="quarter" idx="14"/>
          </p:nvPr>
        </p:nvSpPr>
        <p:spPr>
          <a:xfrm>
            <a:off x="6016626" y="0"/>
            <a:ext cx="6175374" cy="3387725"/>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7" name="Subtitle 2"/>
          <p:cNvSpPr>
            <a:spLocks noGrp="1"/>
          </p:cNvSpPr>
          <p:nvPr>
            <p:ph type="subTitle" idx="1" hasCustomPrompt="1"/>
          </p:nvPr>
        </p:nvSpPr>
        <p:spPr>
          <a:xfrm>
            <a:off x="6135683" y="4113081"/>
            <a:ext cx="5637217" cy="424732"/>
          </a:xfrm>
        </p:spPr>
        <p:txBody>
          <a:bodyPr wrap="square" anchor="t" anchorCtr="0">
            <a:sp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subhead</a:t>
            </a:r>
            <a:endParaRPr lang="en-GB" dirty="0"/>
          </a:p>
        </p:txBody>
      </p:sp>
    </p:spTree>
    <p:extLst>
      <p:ext uri="{BB962C8B-B14F-4D97-AF65-F5344CB8AC3E}">
        <p14:creationId xmlns:p14="http://schemas.microsoft.com/office/powerpoint/2010/main" val="1821671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Montage 3 (Blue 2)">
    <p:spTree>
      <p:nvGrpSpPr>
        <p:cNvPr id="1" name=""/>
        <p:cNvGrpSpPr/>
        <p:nvPr/>
      </p:nvGrpSpPr>
      <p:grpSpPr>
        <a:xfrm>
          <a:off x="0" y="0"/>
          <a:ext cx="0" cy="0"/>
          <a:chOff x="0" y="0"/>
          <a:chExt cx="0" cy="0"/>
        </a:xfrm>
      </p:grpSpPr>
      <p:sp>
        <p:nvSpPr>
          <p:cNvPr id="8" name="Rectangle 7"/>
          <p:cNvSpPr/>
          <p:nvPr/>
        </p:nvSpPr>
        <p:spPr>
          <a:xfrm>
            <a:off x="6016625" y="3422650"/>
            <a:ext cx="6175373" cy="34414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1"/>
          <p:cNvSpPr>
            <a:spLocks noGrp="1"/>
          </p:cNvSpPr>
          <p:nvPr>
            <p:ph type="title" hasCustomPrompt="1"/>
          </p:nvPr>
        </p:nvSpPr>
        <p:spPr>
          <a:xfrm>
            <a:off x="6138844" y="3531967"/>
            <a:ext cx="5631399" cy="578145"/>
          </a:xfrm>
        </p:spPr>
        <p:txBody>
          <a:bodyPr>
            <a:noAutofit/>
          </a:bodyPr>
          <a:lstStyle>
            <a:lvl1pPr>
              <a:defRPr>
                <a:solidFill>
                  <a:schemeClr val="bg1"/>
                </a:solidFill>
              </a:defRPr>
            </a:lvl1pPr>
          </a:lstStyle>
          <a:p>
            <a:r>
              <a:rPr lang="en-US" dirty="0"/>
              <a:t>Click to add title</a:t>
            </a:r>
            <a:endParaRPr lang="en-GB" dirty="0"/>
          </a:p>
        </p:txBody>
      </p:sp>
      <p:sp>
        <p:nvSpPr>
          <p:cNvPr id="13" name="Picture Placeholder 4"/>
          <p:cNvSpPr>
            <a:spLocks noGrp="1"/>
          </p:cNvSpPr>
          <p:nvPr>
            <p:ph type="pic" sz="quarter" idx="10"/>
          </p:nvPr>
        </p:nvSpPr>
        <p:spPr>
          <a:xfrm>
            <a:off x="0" y="0"/>
            <a:ext cx="5981700" cy="6864096"/>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14" name="Picture Placeholder 4"/>
          <p:cNvSpPr>
            <a:spLocks noGrp="1"/>
          </p:cNvSpPr>
          <p:nvPr>
            <p:ph type="pic" sz="quarter" idx="14"/>
          </p:nvPr>
        </p:nvSpPr>
        <p:spPr>
          <a:xfrm>
            <a:off x="6016626" y="0"/>
            <a:ext cx="6175374" cy="3387725"/>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7" name="Subtitle 2"/>
          <p:cNvSpPr>
            <a:spLocks noGrp="1"/>
          </p:cNvSpPr>
          <p:nvPr>
            <p:ph type="subTitle" idx="1" hasCustomPrompt="1"/>
          </p:nvPr>
        </p:nvSpPr>
        <p:spPr>
          <a:xfrm>
            <a:off x="6135683" y="4113081"/>
            <a:ext cx="5637217" cy="424732"/>
          </a:xfrm>
        </p:spPr>
        <p:txBody>
          <a:bodyPr wrap="square" anchor="t" anchorCtr="0">
            <a:sp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subhead</a:t>
            </a:r>
            <a:endParaRPr lang="en-GB" dirty="0"/>
          </a:p>
        </p:txBody>
      </p:sp>
    </p:spTree>
    <p:extLst>
      <p:ext uri="{BB962C8B-B14F-4D97-AF65-F5344CB8AC3E}">
        <p14:creationId xmlns:p14="http://schemas.microsoft.com/office/powerpoint/2010/main" val="1501994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Montage 3 (Rust)">
    <p:spTree>
      <p:nvGrpSpPr>
        <p:cNvPr id="1" name=""/>
        <p:cNvGrpSpPr/>
        <p:nvPr/>
      </p:nvGrpSpPr>
      <p:grpSpPr>
        <a:xfrm>
          <a:off x="0" y="0"/>
          <a:ext cx="0" cy="0"/>
          <a:chOff x="0" y="0"/>
          <a:chExt cx="0" cy="0"/>
        </a:xfrm>
      </p:grpSpPr>
      <p:sp>
        <p:nvSpPr>
          <p:cNvPr id="8" name="Rectangle 7"/>
          <p:cNvSpPr/>
          <p:nvPr/>
        </p:nvSpPr>
        <p:spPr>
          <a:xfrm>
            <a:off x="6016625" y="3422650"/>
            <a:ext cx="6175373" cy="3441446"/>
          </a:xfrm>
          <a:prstGeom prst="rect">
            <a:avLst/>
          </a:prstGeom>
          <a:solidFill>
            <a:srgbClr val="A9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1"/>
          <p:cNvSpPr>
            <a:spLocks noGrp="1"/>
          </p:cNvSpPr>
          <p:nvPr>
            <p:ph type="title" hasCustomPrompt="1"/>
          </p:nvPr>
        </p:nvSpPr>
        <p:spPr>
          <a:xfrm>
            <a:off x="6138844" y="3531967"/>
            <a:ext cx="5631399" cy="578145"/>
          </a:xfrm>
        </p:spPr>
        <p:txBody>
          <a:bodyPr>
            <a:noAutofit/>
          </a:bodyPr>
          <a:lstStyle>
            <a:lvl1pPr>
              <a:defRPr>
                <a:solidFill>
                  <a:schemeClr val="bg1"/>
                </a:solidFill>
              </a:defRPr>
            </a:lvl1pPr>
          </a:lstStyle>
          <a:p>
            <a:r>
              <a:rPr lang="en-US" dirty="0"/>
              <a:t>Click to add title</a:t>
            </a:r>
            <a:endParaRPr lang="en-GB" dirty="0"/>
          </a:p>
        </p:txBody>
      </p:sp>
      <p:sp>
        <p:nvSpPr>
          <p:cNvPr id="13" name="Picture Placeholder 4"/>
          <p:cNvSpPr>
            <a:spLocks noGrp="1"/>
          </p:cNvSpPr>
          <p:nvPr>
            <p:ph type="pic" sz="quarter" idx="10"/>
          </p:nvPr>
        </p:nvSpPr>
        <p:spPr>
          <a:xfrm>
            <a:off x="0" y="0"/>
            <a:ext cx="5981700" cy="6864096"/>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14" name="Picture Placeholder 4"/>
          <p:cNvSpPr>
            <a:spLocks noGrp="1"/>
          </p:cNvSpPr>
          <p:nvPr>
            <p:ph type="pic" sz="quarter" idx="14"/>
          </p:nvPr>
        </p:nvSpPr>
        <p:spPr>
          <a:xfrm>
            <a:off x="6016626" y="0"/>
            <a:ext cx="6175374" cy="3387725"/>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7" name="Subtitle 2"/>
          <p:cNvSpPr>
            <a:spLocks noGrp="1"/>
          </p:cNvSpPr>
          <p:nvPr>
            <p:ph type="subTitle" idx="1" hasCustomPrompt="1"/>
          </p:nvPr>
        </p:nvSpPr>
        <p:spPr>
          <a:xfrm>
            <a:off x="6135683" y="4113081"/>
            <a:ext cx="5637217" cy="424732"/>
          </a:xfrm>
        </p:spPr>
        <p:txBody>
          <a:bodyPr wrap="square" anchor="t" anchorCtr="0">
            <a:sp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subhead</a:t>
            </a:r>
            <a:endParaRPr lang="en-GB" dirty="0"/>
          </a:p>
        </p:txBody>
      </p:sp>
    </p:spTree>
    <p:extLst>
      <p:ext uri="{BB962C8B-B14F-4D97-AF65-F5344CB8AC3E}">
        <p14:creationId xmlns:p14="http://schemas.microsoft.com/office/powerpoint/2010/main" val="3181852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Montage 3 (Blue 3)">
    <p:spTree>
      <p:nvGrpSpPr>
        <p:cNvPr id="1" name=""/>
        <p:cNvGrpSpPr/>
        <p:nvPr/>
      </p:nvGrpSpPr>
      <p:grpSpPr>
        <a:xfrm>
          <a:off x="0" y="0"/>
          <a:ext cx="0" cy="0"/>
          <a:chOff x="0" y="0"/>
          <a:chExt cx="0" cy="0"/>
        </a:xfrm>
      </p:grpSpPr>
      <p:sp>
        <p:nvSpPr>
          <p:cNvPr id="8" name="Rectangle 7"/>
          <p:cNvSpPr/>
          <p:nvPr/>
        </p:nvSpPr>
        <p:spPr>
          <a:xfrm>
            <a:off x="6016625" y="3422650"/>
            <a:ext cx="6175373" cy="344144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1"/>
          <p:cNvSpPr>
            <a:spLocks noGrp="1"/>
          </p:cNvSpPr>
          <p:nvPr>
            <p:ph type="title" hasCustomPrompt="1"/>
          </p:nvPr>
        </p:nvSpPr>
        <p:spPr>
          <a:xfrm>
            <a:off x="6138844" y="3531967"/>
            <a:ext cx="5631399" cy="578145"/>
          </a:xfrm>
        </p:spPr>
        <p:txBody>
          <a:bodyPr>
            <a:noAutofit/>
          </a:bodyPr>
          <a:lstStyle>
            <a:lvl1pPr>
              <a:defRPr>
                <a:solidFill>
                  <a:schemeClr val="bg1"/>
                </a:solidFill>
              </a:defRPr>
            </a:lvl1pPr>
          </a:lstStyle>
          <a:p>
            <a:r>
              <a:rPr lang="en-US" dirty="0"/>
              <a:t>Click to add title</a:t>
            </a:r>
            <a:endParaRPr lang="en-GB" dirty="0"/>
          </a:p>
        </p:txBody>
      </p:sp>
      <p:sp>
        <p:nvSpPr>
          <p:cNvPr id="13" name="Picture Placeholder 4"/>
          <p:cNvSpPr>
            <a:spLocks noGrp="1"/>
          </p:cNvSpPr>
          <p:nvPr>
            <p:ph type="pic" sz="quarter" idx="10"/>
          </p:nvPr>
        </p:nvSpPr>
        <p:spPr>
          <a:xfrm>
            <a:off x="0" y="0"/>
            <a:ext cx="5981700" cy="6864096"/>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14" name="Picture Placeholder 4"/>
          <p:cNvSpPr>
            <a:spLocks noGrp="1"/>
          </p:cNvSpPr>
          <p:nvPr>
            <p:ph type="pic" sz="quarter" idx="14"/>
          </p:nvPr>
        </p:nvSpPr>
        <p:spPr>
          <a:xfrm>
            <a:off x="6016626" y="0"/>
            <a:ext cx="6175374" cy="3387725"/>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7" name="Subtitle 2"/>
          <p:cNvSpPr>
            <a:spLocks noGrp="1"/>
          </p:cNvSpPr>
          <p:nvPr>
            <p:ph type="subTitle" idx="1" hasCustomPrompt="1"/>
          </p:nvPr>
        </p:nvSpPr>
        <p:spPr>
          <a:xfrm>
            <a:off x="6135683" y="4113081"/>
            <a:ext cx="5637217" cy="424732"/>
          </a:xfrm>
        </p:spPr>
        <p:txBody>
          <a:bodyPr wrap="square" anchor="t" anchorCtr="0">
            <a:sp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subhead</a:t>
            </a:r>
            <a:endParaRPr lang="en-GB" dirty="0"/>
          </a:p>
        </p:txBody>
      </p:sp>
    </p:spTree>
    <p:extLst>
      <p:ext uri="{BB962C8B-B14F-4D97-AF65-F5344CB8AC3E}">
        <p14:creationId xmlns:p14="http://schemas.microsoft.com/office/powerpoint/2010/main" val="2651597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Montage 3 (Orange)">
    <p:spTree>
      <p:nvGrpSpPr>
        <p:cNvPr id="1" name=""/>
        <p:cNvGrpSpPr/>
        <p:nvPr/>
      </p:nvGrpSpPr>
      <p:grpSpPr>
        <a:xfrm>
          <a:off x="0" y="0"/>
          <a:ext cx="0" cy="0"/>
          <a:chOff x="0" y="0"/>
          <a:chExt cx="0" cy="0"/>
        </a:xfrm>
      </p:grpSpPr>
      <p:sp>
        <p:nvSpPr>
          <p:cNvPr id="8" name="Rectangle 7"/>
          <p:cNvSpPr/>
          <p:nvPr/>
        </p:nvSpPr>
        <p:spPr>
          <a:xfrm>
            <a:off x="6016625" y="3422650"/>
            <a:ext cx="6175373" cy="344144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1"/>
          <p:cNvSpPr>
            <a:spLocks noGrp="1"/>
          </p:cNvSpPr>
          <p:nvPr>
            <p:ph type="title" hasCustomPrompt="1"/>
          </p:nvPr>
        </p:nvSpPr>
        <p:spPr>
          <a:xfrm>
            <a:off x="6138844" y="3531967"/>
            <a:ext cx="5631399" cy="578145"/>
          </a:xfrm>
        </p:spPr>
        <p:txBody>
          <a:bodyPr>
            <a:noAutofit/>
          </a:bodyPr>
          <a:lstStyle>
            <a:lvl1pPr>
              <a:defRPr>
                <a:solidFill>
                  <a:schemeClr val="bg1"/>
                </a:solidFill>
              </a:defRPr>
            </a:lvl1pPr>
          </a:lstStyle>
          <a:p>
            <a:r>
              <a:rPr lang="en-US" dirty="0"/>
              <a:t>Click to add title</a:t>
            </a:r>
            <a:endParaRPr lang="en-GB" dirty="0"/>
          </a:p>
        </p:txBody>
      </p:sp>
      <p:sp>
        <p:nvSpPr>
          <p:cNvPr id="13" name="Picture Placeholder 4"/>
          <p:cNvSpPr>
            <a:spLocks noGrp="1"/>
          </p:cNvSpPr>
          <p:nvPr>
            <p:ph type="pic" sz="quarter" idx="10"/>
          </p:nvPr>
        </p:nvSpPr>
        <p:spPr>
          <a:xfrm>
            <a:off x="0" y="0"/>
            <a:ext cx="5981700" cy="6864096"/>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14" name="Picture Placeholder 4"/>
          <p:cNvSpPr>
            <a:spLocks noGrp="1"/>
          </p:cNvSpPr>
          <p:nvPr>
            <p:ph type="pic" sz="quarter" idx="14"/>
          </p:nvPr>
        </p:nvSpPr>
        <p:spPr>
          <a:xfrm>
            <a:off x="6016626" y="0"/>
            <a:ext cx="6175374" cy="3387725"/>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sp>
        <p:nvSpPr>
          <p:cNvPr id="7" name="Subtitle 2"/>
          <p:cNvSpPr>
            <a:spLocks noGrp="1"/>
          </p:cNvSpPr>
          <p:nvPr>
            <p:ph type="subTitle" idx="1" hasCustomPrompt="1"/>
          </p:nvPr>
        </p:nvSpPr>
        <p:spPr>
          <a:xfrm>
            <a:off x="6135683" y="4113081"/>
            <a:ext cx="5637217" cy="424732"/>
          </a:xfrm>
        </p:spPr>
        <p:txBody>
          <a:bodyPr wrap="square" anchor="t" anchorCtr="0">
            <a:sp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subhead</a:t>
            </a:r>
            <a:endParaRPr lang="en-GB" dirty="0"/>
          </a:p>
        </p:txBody>
      </p:sp>
    </p:spTree>
    <p:extLst>
      <p:ext uri="{BB962C8B-B14F-4D97-AF65-F5344CB8AC3E}">
        <p14:creationId xmlns:p14="http://schemas.microsoft.com/office/powerpoint/2010/main" val="3398124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Montage 4 (Green)">
    <p:spTree>
      <p:nvGrpSpPr>
        <p:cNvPr id="1" name=""/>
        <p:cNvGrpSpPr/>
        <p:nvPr/>
      </p:nvGrpSpPr>
      <p:grpSpPr>
        <a:xfrm>
          <a:off x="0" y="0"/>
          <a:ext cx="0" cy="0"/>
          <a:chOff x="0" y="0"/>
          <a:chExt cx="0" cy="0"/>
        </a:xfrm>
      </p:grpSpPr>
      <p:sp>
        <p:nvSpPr>
          <p:cNvPr id="4" name="Rectangle 3"/>
          <p:cNvSpPr/>
          <p:nvPr/>
        </p:nvSpPr>
        <p:spPr>
          <a:xfrm>
            <a:off x="0" y="0"/>
            <a:ext cx="5981700" cy="686409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630533" y="566443"/>
            <a:ext cx="5079151" cy="578145"/>
          </a:xfrm>
        </p:spPr>
        <p:txBody>
          <a:bodyPr>
            <a:noAutofit/>
          </a:bodyPr>
          <a:lstStyle>
            <a:lvl1pPr>
              <a:defRPr>
                <a:solidFill>
                  <a:schemeClr val="bg1"/>
                </a:solidFill>
              </a:defRPr>
            </a:lvl1pPr>
          </a:lstStyle>
          <a:p>
            <a:r>
              <a:rPr lang="en-US" dirty="0"/>
              <a:t>Click to add title</a:t>
            </a:r>
            <a:endParaRPr lang="en-GB" dirty="0"/>
          </a:p>
        </p:txBody>
      </p:sp>
      <p:sp>
        <p:nvSpPr>
          <p:cNvPr id="7" name="Picture Placeholder 4"/>
          <p:cNvSpPr>
            <a:spLocks noGrp="1"/>
          </p:cNvSpPr>
          <p:nvPr>
            <p:ph type="pic" sz="quarter" idx="14"/>
          </p:nvPr>
        </p:nvSpPr>
        <p:spPr>
          <a:xfrm>
            <a:off x="6016625" y="0"/>
            <a:ext cx="6175375" cy="3387725"/>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1" r="1267"/>
          <a:stretch/>
        </p:blipFill>
        <p:spPr>
          <a:xfrm>
            <a:off x="5972560" y="3357189"/>
            <a:ext cx="6196651" cy="3530721"/>
          </a:xfrm>
          <a:prstGeom prst="rect">
            <a:avLst/>
          </a:prstGeom>
        </p:spPr>
      </p:pic>
      <p:sp>
        <p:nvSpPr>
          <p:cNvPr id="8" name="Subtitle 2"/>
          <p:cNvSpPr>
            <a:spLocks noGrp="1"/>
          </p:cNvSpPr>
          <p:nvPr>
            <p:ph type="subTitle" idx="1" hasCustomPrompt="1"/>
          </p:nvPr>
        </p:nvSpPr>
        <p:spPr>
          <a:xfrm>
            <a:off x="626423" y="1141281"/>
            <a:ext cx="5088577" cy="424732"/>
          </a:xfrm>
        </p:spPr>
        <p:txBody>
          <a:bodyPr wrap="square" anchor="t" anchorCtr="0">
            <a:sp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subhead</a:t>
            </a:r>
            <a:endParaRPr lang="en-GB" dirty="0"/>
          </a:p>
        </p:txBody>
      </p:sp>
    </p:spTree>
    <p:extLst>
      <p:ext uri="{BB962C8B-B14F-4D97-AF65-F5344CB8AC3E}">
        <p14:creationId xmlns:p14="http://schemas.microsoft.com/office/powerpoint/2010/main" val="778092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Montage 4 (Blue 1)">
    <p:spTree>
      <p:nvGrpSpPr>
        <p:cNvPr id="1" name=""/>
        <p:cNvGrpSpPr/>
        <p:nvPr/>
      </p:nvGrpSpPr>
      <p:grpSpPr>
        <a:xfrm>
          <a:off x="0" y="0"/>
          <a:ext cx="0" cy="0"/>
          <a:chOff x="0" y="0"/>
          <a:chExt cx="0" cy="0"/>
        </a:xfrm>
      </p:grpSpPr>
      <p:sp>
        <p:nvSpPr>
          <p:cNvPr id="8" name="Rectangle 7"/>
          <p:cNvSpPr/>
          <p:nvPr/>
        </p:nvSpPr>
        <p:spPr>
          <a:xfrm>
            <a:off x="0" y="0"/>
            <a:ext cx="5981700" cy="686409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itle 1"/>
          <p:cNvSpPr>
            <a:spLocks noGrp="1"/>
          </p:cNvSpPr>
          <p:nvPr>
            <p:ph type="title" hasCustomPrompt="1"/>
          </p:nvPr>
        </p:nvSpPr>
        <p:spPr>
          <a:xfrm>
            <a:off x="630533" y="566443"/>
            <a:ext cx="5079151" cy="578145"/>
          </a:xfrm>
        </p:spPr>
        <p:txBody>
          <a:bodyPr>
            <a:noAutofit/>
          </a:bodyPr>
          <a:lstStyle>
            <a:lvl1pPr>
              <a:defRPr>
                <a:solidFill>
                  <a:schemeClr val="bg1"/>
                </a:solidFill>
              </a:defRPr>
            </a:lvl1pPr>
          </a:lstStyle>
          <a:p>
            <a:r>
              <a:rPr lang="en-US" dirty="0"/>
              <a:t>Click to add title</a:t>
            </a:r>
            <a:endParaRPr lang="en-GB" dirty="0"/>
          </a:p>
        </p:txBody>
      </p:sp>
      <p:sp>
        <p:nvSpPr>
          <p:cNvPr id="12" name="Picture Placeholder 4"/>
          <p:cNvSpPr>
            <a:spLocks noGrp="1"/>
          </p:cNvSpPr>
          <p:nvPr>
            <p:ph type="pic" sz="quarter" idx="14"/>
          </p:nvPr>
        </p:nvSpPr>
        <p:spPr>
          <a:xfrm>
            <a:off x="6016625" y="0"/>
            <a:ext cx="6175375" cy="3387725"/>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pic>
        <p:nvPicPr>
          <p:cNvPr id="13" name="Picture 12"/>
          <p:cNvPicPr>
            <a:picLocks noChangeAspect="1"/>
          </p:cNvPicPr>
          <p:nvPr/>
        </p:nvPicPr>
        <p:blipFill rotWithShape="1">
          <a:blip r:embed="rId2" cstate="print">
            <a:extLst>
              <a:ext uri="{28A0092B-C50C-407E-A947-70E740481C1C}">
                <a14:useLocalDpi xmlns:a14="http://schemas.microsoft.com/office/drawing/2010/main" val="0"/>
              </a:ext>
            </a:extLst>
          </a:blip>
          <a:srcRect l="-1" r="1267"/>
          <a:stretch/>
        </p:blipFill>
        <p:spPr>
          <a:xfrm>
            <a:off x="5972560" y="3357189"/>
            <a:ext cx="6196651" cy="3530721"/>
          </a:xfrm>
          <a:prstGeom prst="rect">
            <a:avLst/>
          </a:prstGeom>
        </p:spPr>
      </p:pic>
      <p:sp>
        <p:nvSpPr>
          <p:cNvPr id="7" name="Subtitle 2"/>
          <p:cNvSpPr>
            <a:spLocks noGrp="1"/>
          </p:cNvSpPr>
          <p:nvPr>
            <p:ph type="subTitle" idx="1" hasCustomPrompt="1"/>
          </p:nvPr>
        </p:nvSpPr>
        <p:spPr>
          <a:xfrm>
            <a:off x="626423" y="1141281"/>
            <a:ext cx="5088577" cy="424732"/>
          </a:xfrm>
        </p:spPr>
        <p:txBody>
          <a:bodyPr wrap="square" anchor="t" anchorCtr="0">
            <a:sp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subhead</a:t>
            </a:r>
            <a:endParaRPr lang="en-GB" dirty="0"/>
          </a:p>
        </p:txBody>
      </p:sp>
    </p:spTree>
    <p:extLst>
      <p:ext uri="{BB962C8B-B14F-4D97-AF65-F5344CB8AC3E}">
        <p14:creationId xmlns:p14="http://schemas.microsoft.com/office/powerpoint/2010/main" val="4080504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Montage 4 (Maroon)">
    <p:spTree>
      <p:nvGrpSpPr>
        <p:cNvPr id="1" name=""/>
        <p:cNvGrpSpPr/>
        <p:nvPr/>
      </p:nvGrpSpPr>
      <p:grpSpPr>
        <a:xfrm>
          <a:off x="0" y="0"/>
          <a:ext cx="0" cy="0"/>
          <a:chOff x="0" y="0"/>
          <a:chExt cx="0" cy="0"/>
        </a:xfrm>
      </p:grpSpPr>
      <p:sp>
        <p:nvSpPr>
          <p:cNvPr id="8" name="Rectangle 7"/>
          <p:cNvSpPr/>
          <p:nvPr/>
        </p:nvSpPr>
        <p:spPr>
          <a:xfrm>
            <a:off x="0" y="0"/>
            <a:ext cx="5981700" cy="686409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itle 1"/>
          <p:cNvSpPr>
            <a:spLocks noGrp="1"/>
          </p:cNvSpPr>
          <p:nvPr>
            <p:ph type="title" hasCustomPrompt="1"/>
          </p:nvPr>
        </p:nvSpPr>
        <p:spPr>
          <a:xfrm>
            <a:off x="630533" y="566443"/>
            <a:ext cx="5079151" cy="578145"/>
          </a:xfrm>
        </p:spPr>
        <p:txBody>
          <a:bodyPr>
            <a:noAutofit/>
          </a:bodyPr>
          <a:lstStyle>
            <a:lvl1pPr>
              <a:defRPr>
                <a:solidFill>
                  <a:schemeClr val="bg1"/>
                </a:solidFill>
              </a:defRPr>
            </a:lvl1pPr>
          </a:lstStyle>
          <a:p>
            <a:r>
              <a:rPr lang="en-US" dirty="0"/>
              <a:t>Click to add title</a:t>
            </a:r>
            <a:endParaRPr lang="en-GB" dirty="0"/>
          </a:p>
        </p:txBody>
      </p:sp>
      <p:sp>
        <p:nvSpPr>
          <p:cNvPr id="12" name="Picture Placeholder 4"/>
          <p:cNvSpPr>
            <a:spLocks noGrp="1"/>
          </p:cNvSpPr>
          <p:nvPr>
            <p:ph type="pic" sz="quarter" idx="14"/>
          </p:nvPr>
        </p:nvSpPr>
        <p:spPr>
          <a:xfrm>
            <a:off x="6016625" y="0"/>
            <a:ext cx="6175375" cy="3387725"/>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pic>
        <p:nvPicPr>
          <p:cNvPr id="13" name="Picture 12"/>
          <p:cNvPicPr>
            <a:picLocks noChangeAspect="1"/>
          </p:cNvPicPr>
          <p:nvPr/>
        </p:nvPicPr>
        <p:blipFill rotWithShape="1">
          <a:blip r:embed="rId2" cstate="print">
            <a:extLst>
              <a:ext uri="{28A0092B-C50C-407E-A947-70E740481C1C}">
                <a14:useLocalDpi xmlns:a14="http://schemas.microsoft.com/office/drawing/2010/main" val="0"/>
              </a:ext>
            </a:extLst>
          </a:blip>
          <a:srcRect l="-1" r="1267"/>
          <a:stretch/>
        </p:blipFill>
        <p:spPr>
          <a:xfrm>
            <a:off x="5972560" y="3357189"/>
            <a:ext cx="6196651" cy="3530721"/>
          </a:xfrm>
          <a:prstGeom prst="rect">
            <a:avLst/>
          </a:prstGeom>
        </p:spPr>
      </p:pic>
      <p:sp>
        <p:nvSpPr>
          <p:cNvPr id="7" name="Subtitle 2"/>
          <p:cNvSpPr>
            <a:spLocks noGrp="1"/>
          </p:cNvSpPr>
          <p:nvPr>
            <p:ph type="subTitle" idx="1" hasCustomPrompt="1"/>
          </p:nvPr>
        </p:nvSpPr>
        <p:spPr>
          <a:xfrm>
            <a:off x="626423" y="1141281"/>
            <a:ext cx="5088577" cy="424732"/>
          </a:xfrm>
        </p:spPr>
        <p:txBody>
          <a:bodyPr wrap="square" anchor="t" anchorCtr="0">
            <a:sp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subhead</a:t>
            </a:r>
            <a:endParaRPr lang="en-GB" dirty="0"/>
          </a:p>
        </p:txBody>
      </p:sp>
    </p:spTree>
    <p:extLst>
      <p:ext uri="{BB962C8B-B14F-4D97-AF65-F5344CB8AC3E}">
        <p14:creationId xmlns:p14="http://schemas.microsoft.com/office/powerpoint/2010/main" val="1668667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Montage 4 (Blue 2)">
    <p:spTree>
      <p:nvGrpSpPr>
        <p:cNvPr id="1" name=""/>
        <p:cNvGrpSpPr/>
        <p:nvPr/>
      </p:nvGrpSpPr>
      <p:grpSpPr>
        <a:xfrm>
          <a:off x="0" y="0"/>
          <a:ext cx="0" cy="0"/>
          <a:chOff x="0" y="0"/>
          <a:chExt cx="0" cy="0"/>
        </a:xfrm>
      </p:grpSpPr>
      <p:sp>
        <p:nvSpPr>
          <p:cNvPr id="8" name="Rectangle 7"/>
          <p:cNvSpPr/>
          <p:nvPr/>
        </p:nvSpPr>
        <p:spPr>
          <a:xfrm>
            <a:off x="0" y="0"/>
            <a:ext cx="5981700" cy="68640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itle 1"/>
          <p:cNvSpPr>
            <a:spLocks noGrp="1"/>
          </p:cNvSpPr>
          <p:nvPr>
            <p:ph type="title" hasCustomPrompt="1"/>
          </p:nvPr>
        </p:nvSpPr>
        <p:spPr>
          <a:xfrm>
            <a:off x="630533" y="566443"/>
            <a:ext cx="5079151" cy="578145"/>
          </a:xfrm>
        </p:spPr>
        <p:txBody>
          <a:bodyPr>
            <a:noAutofit/>
          </a:bodyPr>
          <a:lstStyle>
            <a:lvl1pPr>
              <a:defRPr>
                <a:solidFill>
                  <a:schemeClr val="bg1"/>
                </a:solidFill>
              </a:defRPr>
            </a:lvl1pPr>
          </a:lstStyle>
          <a:p>
            <a:r>
              <a:rPr lang="en-US" dirty="0"/>
              <a:t>Click to add title</a:t>
            </a:r>
            <a:endParaRPr lang="en-GB" dirty="0"/>
          </a:p>
        </p:txBody>
      </p:sp>
      <p:sp>
        <p:nvSpPr>
          <p:cNvPr id="12" name="Picture Placeholder 4"/>
          <p:cNvSpPr>
            <a:spLocks noGrp="1"/>
          </p:cNvSpPr>
          <p:nvPr>
            <p:ph type="pic" sz="quarter" idx="14"/>
          </p:nvPr>
        </p:nvSpPr>
        <p:spPr>
          <a:xfrm>
            <a:off x="6016625" y="0"/>
            <a:ext cx="6175375" cy="3387725"/>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pic>
        <p:nvPicPr>
          <p:cNvPr id="13" name="Picture 12"/>
          <p:cNvPicPr>
            <a:picLocks noChangeAspect="1"/>
          </p:cNvPicPr>
          <p:nvPr/>
        </p:nvPicPr>
        <p:blipFill rotWithShape="1">
          <a:blip r:embed="rId2" cstate="print">
            <a:extLst>
              <a:ext uri="{28A0092B-C50C-407E-A947-70E740481C1C}">
                <a14:useLocalDpi xmlns:a14="http://schemas.microsoft.com/office/drawing/2010/main" val="0"/>
              </a:ext>
            </a:extLst>
          </a:blip>
          <a:srcRect l="-1" r="1267"/>
          <a:stretch/>
        </p:blipFill>
        <p:spPr>
          <a:xfrm>
            <a:off x="5972560" y="3357189"/>
            <a:ext cx="6196651" cy="3530721"/>
          </a:xfrm>
          <a:prstGeom prst="rect">
            <a:avLst/>
          </a:prstGeom>
        </p:spPr>
      </p:pic>
      <p:sp>
        <p:nvSpPr>
          <p:cNvPr id="7" name="Subtitle 2"/>
          <p:cNvSpPr>
            <a:spLocks noGrp="1"/>
          </p:cNvSpPr>
          <p:nvPr>
            <p:ph type="subTitle" idx="1" hasCustomPrompt="1"/>
          </p:nvPr>
        </p:nvSpPr>
        <p:spPr>
          <a:xfrm>
            <a:off x="626423" y="1141281"/>
            <a:ext cx="5088577" cy="424732"/>
          </a:xfrm>
        </p:spPr>
        <p:txBody>
          <a:bodyPr wrap="square" anchor="t" anchorCtr="0">
            <a:sp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subhead</a:t>
            </a:r>
            <a:endParaRPr lang="en-GB" dirty="0"/>
          </a:p>
        </p:txBody>
      </p:sp>
    </p:spTree>
    <p:extLst>
      <p:ext uri="{BB962C8B-B14F-4D97-AF65-F5344CB8AC3E}">
        <p14:creationId xmlns:p14="http://schemas.microsoft.com/office/powerpoint/2010/main" val="3677159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Montage 4 (Rust)">
    <p:spTree>
      <p:nvGrpSpPr>
        <p:cNvPr id="1" name=""/>
        <p:cNvGrpSpPr/>
        <p:nvPr/>
      </p:nvGrpSpPr>
      <p:grpSpPr>
        <a:xfrm>
          <a:off x="0" y="0"/>
          <a:ext cx="0" cy="0"/>
          <a:chOff x="0" y="0"/>
          <a:chExt cx="0" cy="0"/>
        </a:xfrm>
      </p:grpSpPr>
      <p:sp>
        <p:nvSpPr>
          <p:cNvPr id="8" name="Rectangle 7"/>
          <p:cNvSpPr/>
          <p:nvPr/>
        </p:nvSpPr>
        <p:spPr>
          <a:xfrm>
            <a:off x="0" y="0"/>
            <a:ext cx="5981700" cy="6864096"/>
          </a:xfrm>
          <a:prstGeom prst="rect">
            <a:avLst/>
          </a:prstGeom>
          <a:solidFill>
            <a:srgbClr val="A9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itle 1"/>
          <p:cNvSpPr>
            <a:spLocks noGrp="1"/>
          </p:cNvSpPr>
          <p:nvPr>
            <p:ph type="title" hasCustomPrompt="1"/>
          </p:nvPr>
        </p:nvSpPr>
        <p:spPr>
          <a:xfrm>
            <a:off x="630533" y="566443"/>
            <a:ext cx="5079151" cy="578145"/>
          </a:xfrm>
        </p:spPr>
        <p:txBody>
          <a:bodyPr>
            <a:noAutofit/>
          </a:bodyPr>
          <a:lstStyle>
            <a:lvl1pPr>
              <a:defRPr>
                <a:solidFill>
                  <a:schemeClr val="bg1"/>
                </a:solidFill>
              </a:defRPr>
            </a:lvl1pPr>
          </a:lstStyle>
          <a:p>
            <a:r>
              <a:rPr lang="en-US" dirty="0"/>
              <a:t>Click to add title</a:t>
            </a:r>
            <a:endParaRPr lang="en-GB" dirty="0"/>
          </a:p>
        </p:txBody>
      </p:sp>
      <p:sp>
        <p:nvSpPr>
          <p:cNvPr id="12" name="Picture Placeholder 4"/>
          <p:cNvSpPr>
            <a:spLocks noGrp="1"/>
          </p:cNvSpPr>
          <p:nvPr>
            <p:ph type="pic" sz="quarter" idx="14"/>
          </p:nvPr>
        </p:nvSpPr>
        <p:spPr>
          <a:xfrm>
            <a:off x="6016625" y="0"/>
            <a:ext cx="6175375" cy="3387725"/>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pic>
        <p:nvPicPr>
          <p:cNvPr id="13" name="Picture 12"/>
          <p:cNvPicPr>
            <a:picLocks noChangeAspect="1"/>
          </p:cNvPicPr>
          <p:nvPr/>
        </p:nvPicPr>
        <p:blipFill rotWithShape="1">
          <a:blip r:embed="rId2" cstate="print">
            <a:extLst>
              <a:ext uri="{28A0092B-C50C-407E-A947-70E740481C1C}">
                <a14:useLocalDpi xmlns:a14="http://schemas.microsoft.com/office/drawing/2010/main" val="0"/>
              </a:ext>
            </a:extLst>
          </a:blip>
          <a:srcRect l="-1" r="1267"/>
          <a:stretch/>
        </p:blipFill>
        <p:spPr>
          <a:xfrm>
            <a:off x="5972560" y="3357189"/>
            <a:ext cx="6196651" cy="3530721"/>
          </a:xfrm>
          <a:prstGeom prst="rect">
            <a:avLst/>
          </a:prstGeom>
        </p:spPr>
      </p:pic>
      <p:sp>
        <p:nvSpPr>
          <p:cNvPr id="14" name="Subtitle 2"/>
          <p:cNvSpPr>
            <a:spLocks noGrp="1"/>
          </p:cNvSpPr>
          <p:nvPr>
            <p:ph type="subTitle" idx="1" hasCustomPrompt="1"/>
          </p:nvPr>
        </p:nvSpPr>
        <p:spPr>
          <a:xfrm>
            <a:off x="626423" y="1141281"/>
            <a:ext cx="5088577" cy="424732"/>
          </a:xfrm>
        </p:spPr>
        <p:txBody>
          <a:bodyPr wrap="square" anchor="t" anchorCtr="0">
            <a:sp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subhead</a:t>
            </a:r>
            <a:endParaRPr lang="en-GB" dirty="0"/>
          </a:p>
        </p:txBody>
      </p:sp>
    </p:spTree>
    <p:extLst>
      <p:ext uri="{BB962C8B-B14F-4D97-AF65-F5344CB8AC3E}">
        <p14:creationId xmlns:p14="http://schemas.microsoft.com/office/powerpoint/2010/main" val="2646879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Montage 4 (Blue 3)">
    <p:spTree>
      <p:nvGrpSpPr>
        <p:cNvPr id="1" name=""/>
        <p:cNvGrpSpPr/>
        <p:nvPr/>
      </p:nvGrpSpPr>
      <p:grpSpPr>
        <a:xfrm>
          <a:off x="0" y="0"/>
          <a:ext cx="0" cy="0"/>
          <a:chOff x="0" y="0"/>
          <a:chExt cx="0" cy="0"/>
        </a:xfrm>
      </p:grpSpPr>
      <p:sp>
        <p:nvSpPr>
          <p:cNvPr id="8" name="Rectangle 7"/>
          <p:cNvSpPr/>
          <p:nvPr/>
        </p:nvSpPr>
        <p:spPr>
          <a:xfrm>
            <a:off x="0" y="0"/>
            <a:ext cx="5981700" cy="686409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itle 1"/>
          <p:cNvSpPr>
            <a:spLocks noGrp="1"/>
          </p:cNvSpPr>
          <p:nvPr>
            <p:ph type="title" hasCustomPrompt="1"/>
          </p:nvPr>
        </p:nvSpPr>
        <p:spPr>
          <a:xfrm>
            <a:off x="630533" y="566443"/>
            <a:ext cx="5079151" cy="578145"/>
          </a:xfrm>
        </p:spPr>
        <p:txBody>
          <a:bodyPr>
            <a:noAutofit/>
          </a:bodyPr>
          <a:lstStyle>
            <a:lvl1pPr>
              <a:defRPr>
                <a:solidFill>
                  <a:schemeClr val="bg1"/>
                </a:solidFill>
              </a:defRPr>
            </a:lvl1pPr>
          </a:lstStyle>
          <a:p>
            <a:r>
              <a:rPr lang="en-US" dirty="0"/>
              <a:t>Click to add title</a:t>
            </a:r>
            <a:endParaRPr lang="en-GB" dirty="0"/>
          </a:p>
        </p:txBody>
      </p:sp>
      <p:sp>
        <p:nvSpPr>
          <p:cNvPr id="12" name="Picture Placeholder 4"/>
          <p:cNvSpPr>
            <a:spLocks noGrp="1"/>
          </p:cNvSpPr>
          <p:nvPr>
            <p:ph type="pic" sz="quarter" idx="14"/>
          </p:nvPr>
        </p:nvSpPr>
        <p:spPr>
          <a:xfrm>
            <a:off x="6016625" y="0"/>
            <a:ext cx="6175375" cy="3387725"/>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pic>
        <p:nvPicPr>
          <p:cNvPr id="13" name="Picture 12"/>
          <p:cNvPicPr>
            <a:picLocks noChangeAspect="1"/>
          </p:cNvPicPr>
          <p:nvPr/>
        </p:nvPicPr>
        <p:blipFill rotWithShape="1">
          <a:blip r:embed="rId2" cstate="print">
            <a:extLst>
              <a:ext uri="{28A0092B-C50C-407E-A947-70E740481C1C}">
                <a14:useLocalDpi xmlns:a14="http://schemas.microsoft.com/office/drawing/2010/main" val="0"/>
              </a:ext>
            </a:extLst>
          </a:blip>
          <a:srcRect l="-1" r="1267"/>
          <a:stretch/>
        </p:blipFill>
        <p:spPr>
          <a:xfrm>
            <a:off x="5972560" y="3357189"/>
            <a:ext cx="6196651" cy="3530721"/>
          </a:xfrm>
          <a:prstGeom prst="rect">
            <a:avLst/>
          </a:prstGeom>
        </p:spPr>
      </p:pic>
      <p:sp>
        <p:nvSpPr>
          <p:cNvPr id="7" name="Subtitle 2"/>
          <p:cNvSpPr>
            <a:spLocks noGrp="1"/>
          </p:cNvSpPr>
          <p:nvPr>
            <p:ph type="subTitle" idx="1" hasCustomPrompt="1"/>
          </p:nvPr>
        </p:nvSpPr>
        <p:spPr>
          <a:xfrm>
            <a:off x="626423" y="1141281"/>
            <a:ext cx="5088577" cy="424732"/>
          </a:xfrm>
        </p:spPr>
        <p:txBody>
          <a:bodyPr wrap="square" anchor="t" anchorCtr="0">
            <a:sp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subhead</a:t>
            </a:r>
            <a:endParaRPr lang="en-GB" dirty="0"/>
          </a:p>
        </p:txBody>
      </p:sp>
    </p:spTree>
    <p:extLst>
      <p:ext uri="{BB962C8B-B14F-4D97-AF65-F5344CB8AC3E}">
        <p14:creationId xmlns:p14="http://schemas.microsoft.com/office/powerpoint/2010/main" val="3605027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Montage 4 (Orange)">
    <p:spTree>
      <p:nvGrpSpPr>
        <p:cNvPr id="1" name=""/>
        <p:cNvGrpSpPr/>
        <p:nvPr/>
      </p:nvGrpSpPr>
      <p:grpSpPr>
        <a:xfrm>
          <a:off x="0" y="0"/>
          <a:ext cx="0" cy="0"/>
          <a:chOff x="0" y="0"/>
          <a:chExt cx="0" cy="0"/>
        </a:xfrm>
      </p:grpSpPr>
      <p:sp>
        <p:nvSpPr>
          <p:cNvPr id="8" name="Rectangle 7"/>
          <p:cNvSpPr/>
          <p:nvPr/>
        </p:nvSpPr>
        <p:spPr>
          <a:xfrm>
            <a:off x="0" y="0"/>
            <a:ext cx="5981700" cy="686409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itle 1"/>
          <p:cNvSpPr>
            <a:spLocks noGrp="1"/>
          </p:cNvSpPr>
          <p:nvPr>
            <p:ph type="title" hasCustomPrompt="1"/>
          </p:nvPr>
        </p:nvSpPr>
        <p:spPr>
          <a:xfrm>
            <a:off x="630533" y="566443"/>
            <a:ext cx="5079151" cy="578145"/>
          </a:xfrm>
        </p:spPr>
        <p:txBody>
          <a:bodyPr>
            <a:noAutofit/>
          </a:bodyPr>
          <a:lstStyle>
            <a:lvl1pPr>
              <a:defRPr>
                <a:solidFill>
                  <a:schemeClr val="bg1"/>
                </a:solidFill>
              </a:defRPr>
            </a:lvl1pPr>
          </a:lstStyle>
          <a:p>
            <a:r>
              <a:rPr lang="en-US" dirty="0"/>
              <a:t>Click to add title</a:t>
            </a:r>
            <a:endParaRPr lang="en-GB" dirty="0"/>
          </a:p>
        </p:txBody>
      </p:sp>
      <p:sp>
        <p:nvSpPr>
          <p:cNvPr id="12" name="Picture Placeholder 4"/>
          <p:cNvSpPr>
            <a:spLocks noGrp="1"/>
          </p:cNvSpPr>
          <p:nvPr>
            <p:ph type="pic" sz="quarter" idx="14"/>
          </p:nvPr>
        </p:nvSpPr>
        <p:spPr>
          <a:xfrm>
            <a:off x="6016625" y="0"/>
            <a:ext cx="6175375" cy="3387725"/>
          </a:xfrm>
          <a:solidFill>
            <a:schemeClr val="bg1">
              <a:lumMod val="85000"/>
            </a:schemeClr>
          </a:solidFill>
          <a:ln>
            <a:noFill/>
          </a:ln>
        </p:spPr>
        <p:txBody>
          <a:bodyPr>
            <a:normAutofit/>
          </a:bodyPr>
          <a:lstStyle>
            <a:lvl1pPr marL="0" indent="0" algn="ctr">
              <a:buNone/>
              <a:defRPr sz="1200" i="1">
                <a:solidFill>
                  <a:schemeClr val="bg1"/>
                </a:solidFill>
              </a:defRPr>
            </a:lvl1pPr>
          </a:lstStyle>
          <a:p>
            <a:r>
              <a:rPr lang="en-US"/>
              <a:t>Click icon to add picture</a:t>
            </a:r>
            <a:endParaRPr lang="en-GB" dirty="0"/>
          </a:p>
        </p:txBody>
      </p:sp>
      <p:pic>
        <p:nvPicPr>
          <p:cNvPr id="13" name="Picture 12"/>
          <p:cNvPicPr>
            <a:picLocks noChangeAspect="1"/>
          </p:cNvPicPr>
          <p:nvPr/>
        </p:nvPicPr>
        <p:blipFill rotWithShape="1">
          <a:blip r:embed="rId2" cstate="print">
            <a:extLst>
              <a:ext uri="{28A0092B-C50C-407E-A947-70E740481C1C}">
                <a14:useLocalDpi xmlns:a14="http://schemas.microsoft.com/office/drawing/2010/main" val="0"/>
              </a:ext>
            </a:extLst>
          </a:blip>
          <a:srcRect l="-1" r="1267"/>
          <a:stretch/>
        </p:blipFill>
        <p:spPr>
          <a:xfrm>
            <a:off x="5972560" y="3357189"/>
            <a:ext cx="6196651" cy="3530721"/>
          </a:xfrm>
          <a:prstGeom prst="rect">
            <a:avLst/>
          </a:prstGeom>
        </p:spPr>
      </p:pic>
      <p:sp>
        <p:nvSpPr>
          <p:cNvPr id="9" name="Subtitle 2"/>
          <p:cNvSpPr>
            <a:spLocks noGrp="1"/>
          </p:cNvSpPr>
          <p:nvPr>
            <p:ph type="subTitle" idx="1" hasCustomPrompt="1"/>
          </p:nvPr>
        </p:nvSpPr>
        <p:spPr>
          <a:xfrm>
            <a:off x="626423" y="1141281"/>
            <a:ext cx="5088577" cy="424732"/>
          </a:xfrm>
        </p:spPr>
        <p:txBody>
          <a:bodyPr wrap="square" anchor="t" anchorCtr="0">
            <a:sp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subhead</a:t>
            </a:r>
            <a:endParaRPr lang="en-GB" dirty="0"/>
          </a:p>
        </p:txBody>
      </p:sp>
    </p:spTree>
    <p:extLst>
      <p:ext uri="{BB962C8B-B14F-4D97-AF65-F5344CB8AC3E}">
        <p14:creationId xmlns:p14="http://schemas.microsoft.com/office/powerpoint/2010/main" val="3234139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hank you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Rectangle 10"/>
          <p:cNvSpPr/>
          <p:nvPr/>
        </p:nvSpPr>
        <p:spPr>
          <a:xfrm>
            <a:off x="380326" y="388417"/>
            <a:ext cx="11434046" cy="61013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Straight Connector 17"/>
          <p:cNvCxnSpPr/>
          <p:nvPr/>
        </p:nvCxnSpPr>
        <p:spPr>
          <a:xfrm>
            <a:off x="712100" y="4207858"/>
            <a:ext cx="1085951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itle 1"/>
          <p:cNvSpPr>
            <a:spLocks noGrp="1"/>
          </p:cNvSpPr>
          <p:nvPr>
            <p:ph type="ctrTitle" hasCustomPrompt="1"/>
          </p:nvPr>
        </p:nvSpPr>
        <p:spPr>
          <a:xfrm>
            <a:off x="614994" y="4324816"/>
            <a:ext cx="5456197" cy="388418"/>
          </a:xfrm>
        </p:spPr>
        <p:txBody>
          <a:bodyPr anchor="b" anchorCtr="0">
            <a:noAutofit/>
          </a:bodyPr>
          <a:lstStyle>
            <a:lvl1pPr algn="l">
              <a:defRPr sz="1600">
                <a:solidFill>
                  <a:schemeClr val="bg1"/>
                </a:solidFill>
              </a:defRPr>
            </a:lvl1pPr>
          </a:lstStyle>
          <a:p>
            <a:r>
              <a:rPr lang="en-US" dirty="0"/>
              <a:t>Click to add contact details</a:t>
            </a:r>
            <a:endParaRPr lang="en-GB" dirty="0"/>
          </a:p>
        </p:txBody>
      </p:sp>
      <p:sp>
        <p:nvSpPr>
          <p:cNvPr id="2" name="TextBox 1"/>
          <p:cNvSpPr txBox="1"/>
          <p:nvPr/>
        </p:nvSpPr>
        <p:spPr>
          <a:xfrm>
            <a:off x="625626" y="1743417"/>
            <a:ext cx="2712997" cy="646331"/>
          </a:xfrm>
          <a:prstGeom prst="rect">
            <a:avLst/>
          </a:prstGeom>
          <a:noFill/>
        </p:spPr>
        <p:txBody>
          <a:bodyPr wrap="square" rtlCol="0">
            <a:spAutoFit/>
          </a:bodyPr>
          <a:lstStyle/>
          <a:p>
            <a:r>
              <a:rPr lang="en-GB" sz="3600" b="1" dirty="0">
                <a:solidFill>
                  <a:schemeClr val="accent1"/>
                </a:solidFill>
              </a:rPr>
              <a:t>Thank you</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09814" y="5797457"/>
            <a:ext cx="2062715" cy="622940"/>
          </a:xfrm>
          <a:prstGeom prst="rect">
            <a:avLst/>
          </a:prstGeom>
        </p:spPr>
      </p:pic>
      <p:sp>
        <p:nvSpPr>
          <p:cNvPr id="13" name="Subtitle 2"/>
          <p:cNvSpPr>
            <a:spLocks noGrp="1"/>
          </p:cNvSpPr>
          <p:nvPr>
            <p:ph type="subTitle" idx="1" hasCustomPrompt="1"/>
          </p:nvPr>
        </p:nvSpPr>
        <p:spPr>
          <a:xfrm>
            <a:off x="614993" y="4707440"/>
            <a:ext cx="5454337" cy="313932"/>
          </a:xfrm>
        </p:spPr>
        <p:txBody>
          <a:bodyPr wrap="square" anchor="t" anchorCtr="0">
            <a:spAutoFit/>
          </a:bodyPr>
          <a:lstStyle>
            <a:lvl1pPr marL="0" indent="0" algn="l">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b="0" dirty="0"/>
              <a:t>Click to add address and contact details</a:t>
            </a:r>
            <a:endParaRPr lang="en-GB" b="0" dirty="0"/>
          </a:p>
        </p:txBody>
      </p:sp>
    </p:spTree>
    <p:extLst>
      <p:ext uri="{BB962C8B-B14F-4D97-AF65-F5344CB8AC3E}">
        <p14:creationId xmlns:p14="http://schemas.microsoft.com/office/powerpoint/2010/main" val="821806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Logo">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00642" y="2427610"/>
            <a:ext cx="5436894" cy="1641941"/>
          </a:xfrm>
          <a:prstGeom prst="rect">
            <a:avLst/>
          </a:prstGeom>
        </p:spPr>
      </p:pic>
    </p:spTree>
    <p:extLst>
      <p:ext uri="{BB962C8B-B14F-4D97-AF65-F5344CB8AC3E}">
        <p14:creationId xmlns:p14="http://schemas.microsoft.com/office/powerpoint/2010/main" val="3119838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C000485-651A-4BAE-A332-A0DF00522010}" type="datetimeFigureOut">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539A63-67CC-4FEE-A068-5CE504381D62}" type="slidenum">
              <a:rPr lang="en-US" smtClean="0"/>
              <a:t>‹#›</a:t>
            </a:fld>
            <a:endParaRPr lang="en-US"/>
          </a:p>
        </p:txBody>
      </p:sp>
    </p:spTree>
    <p:extLst>
      <p:ext uri="{BB962C8B-B14F-4D97-AF65-F5344CB8AC3E}">
        <p14:creationId xmlns:p14="http://schemas.microsoft.com/office/powerpoint/2010/main" val="34998527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2F7E78D8-A647-4D0D-8A6E-D9D75AD5E952}" type="slidenum">
              <a:rPr lang="en-US" altLang="en-US"/>
              <a:pPr/>
              <a:t>‹#›</a:t>
            </a:fld>
            <a:endParaRPr lang="en-US" altLang="en-US"/>
          </a:p>
        </p:txBody>
      </p:sp>
    </p:spTree>
    <p:extLst>
      <p:ext uri="{BB962C8B-B14F-4D97-AF65-F5344CB8AC3E}">
        <p14:creationId xmlns:p14="http://schemas.microsoft.com/office/powerpoint/2010/main" val="29733650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56921"/>
            <a:ext cx="7791769" cy="711297"/>
          </a:xfrm>
        </p:spPr>
        <p:txBody>
          <a:bodyPr>
            <a:normAutofit/>
          </a:bodyPr>
          <a:lstStyle>
            <a:lvl1pPr marL="0" algn="l" defTabSz="914400" rtl="0" eaLnBrk="1" latinLnBrk="0" hangingPunct="1">
              <a:defRPr lang="en-US" sz="3201" b="1" kern="1200" dirty="0">
                <a:solidFill>
                  <a:srgbClr val="00A3DA"/>
                </a:solidFill>
                <a:latin typeface="Montserrat"/>
                <a:ea typeface="+mn-ea"/>
                <a:cs typeface="Montserrat"/>
              </a:defRPr>
            </a:lvl1pPr>
          </a:lstStyle>
          <a:p>
            <a:r>
              <a:rPr lang="en-US" dirty="0"/>
              <a:t>CLICK TO EDIT MASTER TITLE STYLE</a:t>
            </a:r>
          </a:p>
        </p:txBody>
      </p:sp>
      <p:sp>
        <p:nvSpPr>
          <p:cNvPr id="3" name="Content Placeholder 2"/>
          <p:cNvSpPr>
            <a:spLocks noGrp="1"/>
          </p:cNvSpPr>
          <p:nvPr>
            <p:ph idx="1"/>
          </p:nvPr>
        </p:nvSpPr>
        <p:spPr>
          <a:xfrm>
            <a:off x="6193241" y="1139116"/>
            <a:ext cx="5609575" cy="4893646"/>
          </a:xfrm>
        </p:spPr>
        <p:txBody>
          <a:bodyPr/>
          <a:lstStyle>
            <a:lvl1pPr>
              <a:buClr>
                <a:srgbClr val="00A3DA"/>
              </a:buClr>
              <a:defRPr/>
            </a:lvl1pPr>
            <a:lvl2pPr>
              <a:buClr>
                <a:srgbClr val="00A3DA"/>
              </a:buClr>
              <a:defRPr/>
            </a:lvl2pPr>
            <a:lvl3pPr>
              <a:buClr>
                <a:srgbClr val="00A3DA"/>
              </a:buClr>
              <a:defRPr/>
            </a:lvl3pPr>
            <a:lvl4pPr>
              <a:buClr>
                <a:srgbClr val="00A3DA"/>
              </a:buClr>
              <a:defRPr/>
            </a:lvl4pPr>
            <a:lvl5pPr>
              <a:buClr>
                <a:srgbClr val="00A3D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3341"/>
            <a:ext cx="12192000" cy="164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latin typeface="Calibri" panose="020F0502020204030204" pitchFamily="34" charset="0"/>
              <a:cs typeface="Calibri" panose="020F0502020204030204" pitchFamily="34" charset="0"/>
            </a:endParaRPr>
          </a:p>
        </p:txBody>
      </p:sp>
      <p:sp>
        <p:nvSpPr>
          <p:cNvPr id="8" name="Freeform 7"/>
          <p:cNvSpPr/>
          <p:nvPr userDrawn="1"/>
        </p:nvSpPr>
        <p:spPr>
          <a:xfrm>
            <a:off x="7791769" y="-107834"/>
            <a:ext cx="4819460" cy="374291"/>
          </a:xfrm>
          <a:custGeom>
            <a:avLst/>
            <a:gdLst>
              <a:gd name="connsiteX0" fmla="*/ 0 w 4551053"/>
              <a:gd name="connsiteY0" fmla="*/ 164616 h 188132"/>
              <a:gd name="connsiteX1" fmla="*/ 164638 w 4551053"/>
              <a:gd name="connsiteY1" fmla="*/ 0 h 188132"/>
              <a:gd name="connsiteX2" fmla="*/ 4551053 w 4551053"/>
              <a:gd name="connsiteY2" fmla="*/ 11759 h 188132"/>
              <a:gd name="connsiteX3" fmla="*/ 4527533 w 4551053"/>
              <a:gd name="connsiteY3" fmla="*/ 188132 h 188132"/>
              <a:gd name="connsiteX4" fmla="*/ 0 w 4551053"/>
              <a:gd name="connsiteY4" fmla="*/ 164616 h 188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053" h="188132">
                <a:moveTo>
                  <a:pt x="0" y="164616"/>
                </a:moveTo>
                <a:lnTo>
                  <a:pt x="164638" y="0"/>
                </a:lnTo>
                <a:lnTo>
                  <a:pt x="4551053" y="11759"/>
                </a:lnTo>
                <a:lnTo>
                  <a:pt x="4527533" y="188132"/>
                </a:lnTo>
                <a:lnTo>
                  <a:pt x="0" y="164616"/>
                </a:lnTo>
                <a:close/>
              </a:path>
            </a:pathLst>
          </a:cu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grpSp>
        <p:nvGrpSpPr>
          <p:cNvPr id="9" name="Group 8"/>
          <p:cNvGrpSpPr>
            <a:grpSpLocks noChangeAspect="1"/>
          </p:cNvGrpSpPr>
          <p:nvPr userDrawn="1"/>
        </p:nvGrpSpPr>
        <p:grpSpPr bwMode="auto">
          <a:xfrm>
            <a:off x="10440064" y="6158300"/>
            <a:ext cx="1362752" cy="512064"/>
            <a:chOff x="3423" y="2006"/>
            <a:chExt cx="825" cy="310"/>
          </a:xfrm>
          <a:solidFill>
            <a:schemeClr val="bg2">
              <a:lumMod val="65000"/>
            </a:schemeClr>
          </a:solidFill>
        </p:grpSpPr>
        <p:sp>
          <p:nvSpPr>
            <p:cNvPr id="10" name="Freeform 9"/>
            <p:cNvSpPr>
              <a:spLocks/>
            </p:cNvSpPr>
            <p:nvPr/>
          </p:nvSpPr>
          <p:spPr bwMode="auto">
            <a:xfrm>
              <a:off x="3801" y="2110"/>
              <a:ext cx="55" cy="104"/>
            </a:xfrm>
            <a:custGeom>
              <a:avLst/>
              <a:gdLst>
                <a:gd name="T0" fmla="*/ 53 w 55"/>
                <a:gd name="T1" fmla="*/ 0 h 104"/>
                <a:gd name="T2" fmla="*/ 53 w 55"/>
                <a:gd name="T3" fmla="*/ 10 h 104"/>
                <a:gd name="T4" fmla="*/ 17 w 55"/>
                <a:gd name="T5" fmla="*/ 10 h 104"/>
                <a:gd name="T6" fmla="*/ 17 w 55"/>
                <a:gd name="T7" fmla="*/ 46 h 104"/>
                <a:gd name="T8" fmla="*/ 51 w 55"/>
                <a:gd name="T9" fmla="*/ 46 h 104"/>
                <a:gd name="T10" fmla="*/ 51 w 55"/>
                <a:gd name="T11" fmla="*/ 56 h 104"/>
                <a:gd name="T12" fmla="*/ 17 w 55"/>
                <a:gd name="T13" fmla="*/ 56 h 104"/>
                <a:gd name="T14" fmla="*/ 17 w 55"/>
                <a:gd name="T15" fmla="*/ 94 h 104"/>
                <a:gd name="T16" fmla="*/ 55 w 55"/>
                <a:gd name="T17" fmla="*/ 94 h 104"/>
                <a:gd name="T18" fmla="*/ 55 w 55"/>
                <a:gd name="T19" fmla="*/ 104 h 104"/>
                <a:gd name="T20" fmla="*/ 0 w 55"/>
                <a:gd name="T21" fmla="*/ 104 h 104"/>
                <a:gd name="T22" fmla="*/ 0 w 55"/>
                <a:gd name="T23" fmla="*/ 0 h 104"/>
                <a:gd name="T24" fmla="*/ 53 w 55"/>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104">
                  <a:moveTo>
                    <a:pt x="53" y="0"/>
                  </a:moveTo>
                  <a:lnTo>
                    <a:pt x="53" y="10"/>
                  </a:lnTo>
                  <a:lnTo>
                    <a:pt x="17" y="10"/>
                  </a:lnTo>
                  <a:lnTo>
                    <a:pt x="17" y="46"/>
                  </a:lnTo>
                  <a:lnTo>
                    <a:pt x="51" y="46"/>
                  </a:lnTo>
                  <a:lnTo>
                    <a:pt x="51" y="56"/>
                  </a:lnTo>
                  <a:lnTo>
                    <a:pt x="17" y="56"/>
                  </a:lnTo>
                  <a:lnTo>
                    <a:pt x="17" y="94"/>
                  </a:lnTo>
                  <a:lnTo>
                    <a:pt x="55" y="94"/>
                  </a:lnTo>
                  <a:lnTo>
                    <a:pt x="55" y="104"/>
                  </a:lnTo>
                  <a:lnTo>
                    <a:pt x="0" y="104"/>
                  </a:lnTo>
                  <a:lnTo>
                    <a:pt x="0" y="0"/>
                  </a:lnTo>
                  <a:lnTo>
                    <a:pt x="5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1" name="Freeform 10"/>
            <p:cNvSpPr>
              <a:spLocks/>
            </p:cNvSpPr>
            <p:nvPr/>
          </p:nvSpPr>
          <p:spPr bwMode="auto">
            <a:xfrm>
              <a:off x="3876" y="2110"/>
              <a:ext cx="53" cy="104"/>
            </a:xfrm>
            <a:custGeom>
              <a:avLst/>
              <a:gdLst>
                <a:gd name="T0" fmla="*/ 16 w 53"/>
                <a:gd name="T1" fmla="*/ 0 h 104"/>
                <a:gd name="T2" fmla="*/ 16 w 53"/>
                <a:gd name="T3" fmla="*/ 94 h 104"/>
                <a:gd name="T4" fmla="*/ 53 w 53"/>
                <a:gd name="T5" fmla="*/ 94 h 104"/>
                <a:gd name="T6" fmla="*/ 53 w 53"/>
                <a:gd name="T7" fmla="*/ 104 h 104"/>
                <a:gd name="T8" fmla="*/ 0 w 53"/>
                <a:gd name="T9" fmla="*/ 104 h 104"/>
                <a:gd name="T10" fmla="*/ 0 w 53"/>
                <a:gd name="T11" fmla="*/ 0 h 104"/>
                <a:gd name="T12" fmla="*/ 16 w 53"/>
                <a:gd name="T13" fmla="*/ 0 h 104"/>
              </a:gdLst>
              <a:ahLst/>
              <a:cxnLst>
                <a:cxn ang="0">
                  <a:pos x="T0" y="T1"/>
                </a:cxn>
                <a:cxn ang="0">
                  <a:pos x="T2" y="T3"/>
                </a:cxn>
                <a:cxn ang="0">
                  <a:pos x="T4" y="T5"/>
                </a:cxn>
                <a:cxn ang="0">
                  <a:pos x="T6" y="T7"/>
                </a:cxn>
                <a:cxn ang="0">
                  <a:pos x="T8" y="T9"/>
                </a:cxn>
                <a:cxn ang="0">
                  <a:pos x="T10" y="T11"/>
                </a:cxn>
                <a:cxn ang="0">
                  <a:pos x="T12" y="T13"/>
                </a:cxn>
              </a:cxnLst>
              <a:rect l="0" t="0" r="r" b="b"/>
              <a:pathLst>
                <a:path w="53" h="104">
                  <a:moveTo>
                    <a:pt x="16" y="0"/>
                  </a:moveTo>
                  <a:lnTo>
                    <a:pt x="16" y="94"/>
                  </a:lnTo>
                  <a:lnTo>
                    <a:pt x="53" y="94"/>
                  </a:lnTo>
                  <a:lnTo>
                    <a:pt x="53" y="104"/>
                  </a:lnTo>
                  <a:lnTo>
                    <a:pt x="0" y="104"/>
                  </a:lnTo>
                  <a:lnTo>
                    <a:pt x="0" y="0"/>
                  </a:lnTo>
                  <a:lnTo>
                    <a:pt x="1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2" name="Freeform 11"/>
            <p:cNvSpPr>
              <a:spLocks/>
            </p:cNvSpPr>
            <p:nvPr/>
          </p:nvSpPr>
          <p:spPr bwMode="auto">
            <a:xfrm>
              <a:off x="3950" y="2110"/>
              <a:ext cx="53" cy="104"/>
            </a:xfrm>
            <a:custGeom>
              <a:avLst/>
              <a:gdLst>
                <a:gd name="T0" fmla="*/ 53 w 53"/>
                <a:gd name="T1" fmla="*/ 0 h 104"/>
                <a:gd name="T2" fmla="*/ 53 w 53"/>
                <a:gd name="T3" fmla="*/ 10 h 104"/>
                <a:gd name="T4" fmla="*/ 15 w 53"/>
                <a:gd name="T5" fmla="*/ 10 h 104"/>
                <a:gd name="T6" fmla="*/ 15 w 53"/>
                <a:gd name="T7" fmla="*/ 46 h 104"/>
                <a:gd name="T8" fmla="*/ 50 w 53"/>
                <a:gd name="T9" fmla="*/ 46 h 104"/>
                <a:gd name="T10" fmla="*/ 50 w 53"/>
                <a:gd name="T11" fmla="*/ 56 h 104"/>
                <a:gd name="T12" fmla="*/ 15 w 53"/>
                <a:gd name="T13" fmla="*/ 56 h 104"/>
                <a:gd name="T14" fmla="*/ 15 w 53"/>
                <a:gd name="T15" fmla="*/ 94 h 104"/>
                <a:gd name="T16" fmla="*/ 53 w 53"/>
                <a:gd name="T17" fmla="*/ 94 h 104"/>
                <a:gd name="T18" fmla="*/ 53 w 53"/>
                <a:gd name="T19" fmla="*/ 104 h 104"/>
                <a:gd name="T20" fmla="*/ 0 w 53"/>
                <a:gd name="T21" fmla="*/ 104 h 104"/>
                <a:gd name="T22" fmla="*/ 0 w 53"/>
                <a:gd name="T23" fmla="*/ 0 h 104"/>
                <a:gd name="T24" fmla="*/ 53 w 53"/>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104">
                  <a:moveTo>
                    <a:pt x="53" y="0"/>
                  </a:moveTo>
                  <a:lnTo>
                    <a:pt x="53" y="10"/>
                  </a:lnTo>
                  <a:lnTo>
                    <a:pt x="15" y="10"/>
                  </a:lnTo>
                  <a:lnTo>
                    <a:pt x="15" y="46"/>
                  </a:lnTo>
                  <a:lnTo>
                    <a:pt x="50" y="46"/>
                  </a:lnTo>
                  <a:lnTo>
                    <a:pt x="50" y="56"/>
                  </a:lnTo>
                  <a:lnTo>
                    <a:pt x="15" y="56"/>
                  </a:lnTo>
                  <a:lnTo>
                    <a:pt x="15" y="94"/>
                  </a:lnTo>
                  <a:lnTo>
                    <a:pt x="53" y="94"/>
                  </a:lnTo>
                  <a:lnTo>
                    <a:pt x="53" y="104"/>
                  </a:lnTo>
                  <a:lnTo>
                    <a:pt x="0" y="104"/>
                  </a:lnTo>
                  <a:lnTo>
                    <a:pt x="0" y="0"/>
                  </a:lnTo>
                  <a:lnTo>
                    <a:pt x="5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3" name="Freeform 12"/>
            <p:cNvSpPr>
              <a:spLocks/>
            </p:cNvSpPr>
            <p:nvPr/>
          </p:nvSpPr>
          <p:spPr bwMode="auto">
            <a:xfrm>
              <a:off x="4026" y="2110"/>
              <a:ext cx="72" cy="104"/>
            </a:xfrm>
            <a:custGeom>
              <a:avLst/>
              <a:gdLst>
                <a:gd name="T0" fmla="*/ 15 w 72"/>
                <a:gd name="T1" fmla="*/ 0 h 104"/>
                <a:gd name="T2" fmla="*/ 15 w 72"/>
                <a:gd name="T3" fmla="*/ 49 h 104"/>
                <a:gd name="T4" fmla="*/ 57 w 72"/>
                <a:gd name="T5" fmla="*/ 0 h 104"/>
                <a:gd name="T6" fmla="*/ 70 w 72"/>
                <a:gd name="T7" fmla="*/ 0 h 104"/>
                <a:gd name="T8" fmla="*/ 29 w 72"/>
                <a:gd name="T9" fmla="*/ 46 h 104"/>
                <a:gd name="T10" fmla="*/ 72 w 72"/>
                <a:gd name="T11" fmla="*/ 104 h 104"/>
                <a:gd name="T12" fmla="*/ 52 w 72"/>
                <a:gd name="T13" fmla="*/ 104 h 104"/>
                <a:gd name="T14" fmla="*/ 15 w 72"/>
                <a:gd name="T15" fmla="*/ 51 h 104"/>
                <a:gd name="T16" fmla="*/ 15 w 72"/>
                <a:gd name="T17" fmla="*/ 104 h 104"/>
                <a:gd name="T18" fmla="*/ 0 w 72"/>
                <a:gd name="T19" fmla="*/ 104 h 104"/>
                <a:gd name="T20" fmla="*/ 0 w 72"/>
                <a:gd name="T21" fmla="*/ 0 h 104"/>
                <a:gd name="T22" fmla="*/ 15 w 72"/>
                <a:gd name="T23"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104">
                  <a:moveTo>
                    <a:pt x="15" y="0"/>
                  </a:moveTo>
                  <a:lnTo>
                    <a:pt x="15" y="49"/>
                  </a:lnTo>
                  <a:lnTo>
                    <a:pt x="57" y="0"/>
                  </a:lnTo>
                  <a:lnTo>
                    <a:pt x="70" y="0"/>
                  </a:lnTo>
                  <a:lnTo>
                    <a:pt x="29" y="46"/>
                  </a:lnTo>
                  <a:lnTo>
                    <a:pt x="72" y="104"/>
                  </a:lnTo>
                  <a:lnTo>
                    <a:pt x="52" y="104"/>
                  </a:lnTo>
                  <a:lnTo>
                    <a:pt x="15" y="51"/>
                  </a:lnTo>
                  <a:lnTo>
                    <a:pt x="15" y="104"/>
                  </a:lnTo>
                  <a:lnTo>
                    <a:pt x="0" y="104"/>
                  </a:lnTo>
                  <a:lnTo>
                    <a:pt x="0" y="0"/>
                  </a:lnTo>
                  <a:lnTo>
                    <a:pt x="1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 name="Freeform 13"/>
            <p:cNvSpPr>
              <a:spLocks/>
            </p:cNvSpPr>
            <p:nvPr/>
          </p:nvSpPr>
          <p:spPr bwMode="auto">
            <a:xfrm>
              <a:off x="4102" y="2110"/>
              <a:ext cx="71" cy="104"/>
            </a:xfrm>
            <a:custGeom>
              <a:avLst/>
              <a:gdLst>
                <a:gd name="T0" fmla="*/ 71 w 71"/>
                <a:gd name="T1" fmla="*/ 0 h 104"/>
                <a:gd name="T2" fmla="*/ 71 w 71"/>
                <a:gd name="T3" fmla="*/ 10 h 104"/>
                <a:gd name="T4" fmla="*/ 44 w 71"/>
                <a:gd name="T5" fmla="*/ 10 h 104"/>
                <a:gd name="T6" fmla="*/ 44 w 71"/>
                <a:gd name="T7" fmla="*/ 104 h 104"/>
                <a:gd name="T8" fmla="*/ 28 w 71"/>
                <a:gd name="T9" fmla="*/ 104 h 104"/>
                <a:gd name="T10" fmla="*/ 28 w 71"/>
                <a:gd name="T11" fmla="*/ 10 h 104"/>
                <a:gd name="T12" fmla="*/ 0 w 71"/>
                <a:gd name="T13" fmla="*/ 10 h 104"/>
                <a:gd name="T14" fmla="*/ 0 w 71"/>
                <a:gd name="T15" fmla="*/ 0 h 104"/>
                <a:gd name="T16" fmla="*/ 71 w 71"/>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04">
                  <a:moveTo>
                    <a:pt x="71" y="0"/>
                  </a:moveTo>
                  <a:lnTo>
                    <a:pt x="71" y="10"/>
                  </a:lnTo>
                  <a:lnTo>
                    <a:pt x="44" y="10"/>
                  </a:lnTo>
                  <a:lnTo>
                    <a:pt x="44" y="104"/>
                  </a:lnTo>
                  <a:lnTo>
                    <a:pt x="28" y="104"/>
                  </a:lnTo>
                  <a:lnTo>
                    <a:pt x="28" y="10"/>
                  </a:lnTo>
                  <a:lnTo>
                    <a:pt x="0" y="10"/>
                  </a:lnTo>
                  <a:lnTo>
                    <a:pt x="0" y="0"/>
                  </a:lnTo>
                  <a:lnTo>
                    <a:pt x="7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5" name="Freeform 14"/>
            <p:cNvSpPr>
              <a:spLocks noEditPoints="1"/>
            </p:cNvSpPr>
            <p:nvPr/>
          </p:nvSpPr>
          <p:spPr bwMode="auto">
            <a:xfrm>
              <a:off x="4168" y="2110"/>
              <a:ext cx="80" cy="104"/>
            </a:xfrm>
            <a:custGeom>
              <a:avLst/>
              <a:gdLst>
                <a:gd name="T0" fmla="*/ 37 w 80"/>
                <a:gd name="T1" fmla="*/ 22 h 104"/>
                <a:gd name="T2" fmla="*/ 49 w 80"/>
                <a:gd name="T3" fmla="*/ 61 h 104"/>
                <a:gd name="T4" fmla="*/ 24 w 80"/>
                <a:gd name="T5" fmla="*/ 61 h 104"/>
                <a:gd name="T6" fmla="*/ 37 w 80"/>
                <a:gd name="T7" fmla="*/ 22 h 104"/>
                <a:gd name="T8" fmla="*/ 34 w 80"/>
                <a:gd name="T9" fmla="*/ 0 h 104"/>
                <a:gd name="T10" fmla="*/ 0 w 80"/>
                <a:gd name="T11" fmla="*/ 104 h 104"/>
                <a:gd name="T12" fmla="*/ 11 w 80"/>
                <a:gd name="T13" fmla="*/ 104 h 104"/>
                <a:gd name="T14" fmla="*/ 22 w 80"/>
                <a:gd name="T15" fmla="*/ 69 h 104"/>
                <a:gd name="T16" fmla="*/ 52 w 80"/>
                <a:gd name="T17" fmla="*/ 69 h 104"/>
                <a:gd name="T18" fmla="*/ 63 w 80"/>
                <a:gd name="T19" fmla="*/ 104 h 104"/>
                <a:gd name="T20" fmla="*/ 80 w 80"/>
                <a:gd name="T21" fmla="*/ 104 h 104"/>
                <a:gd name="T22" fmla="*/ 45 w 80"/>
                <a:gd name="T23" fmla="*/ 0 h 104"/>
                <a:gd name="T24" fmla="*/ 34 w 80"/>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04">
                  <a:moveTo>
                    <a:pt x="37" y="22"/>
                  </a:moveTo>
                  <a:lnTo>
                    <a:pt x="49" y="61"/>
                  </a:lnTo>
                  <a:lnTo>
                    <a:pt x="24" y="61"/>
                  </a:lnTo>
                  <a:lnTo>
                    <a:pt x="37" y="22"/>
                  </a:lnTo>
                  <a:close/>
                  <a:moveTo>
                    <a:pt x="34" y="0"/>
                  </a:moveTo>
                  <a:lnTo>
                    <a:pt x="0" y="104"/>
                  </a:lnTo>
                  <a:lnTo>
                    <a:pt x="11" y="104"/>
                  </a:lnTo>
                  <a:lnTo>
                    <a:pt x="22" y="69"/>
                  </a:lnTo>
                  <a:lnTo>
                    <a:pt x="52" y="69"/>
                  </a:lnTo>
                  <a:lnTo>
                    <a:pt x="63" y="104"/>
                  </a:lnTo>
                  <a:lnTo>
                    <a:pt x="80" y="104"/>
                  </a:lnTo>
                  <a:lnTo>
                    <a:pt x="45" y="0"/>
                  </a:lnTo>
                  <a:lnTo>
                    <a:pt x="3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6" name="Freeform 15"/>
            <p:cNvSpPr>
              <a:spLocks/>
            </p:cNvSpPr>
            <p:nvPr/>
          </p:nvSpPr>
          <p:spPr bwMode="auto">
            <a:xfrm>
              <a:off x="3423" y="2006"/>
              <a:ext cx="313" cy="310"/>
            </a:xfrm>
            <a:custGeom>
              <a:avLst/>
              <a:gdLst>
                <a:gd name="T0" fmla="*/ 106 w 229"/>
                <a:gd name="T1" fmla="*/ 2 h 225"/>
                <a:gd name="T2" fmla="*/ 6 w 229"/>
                <a:gd name="T3" fmla="*/ 123 h 225"/>
                <a:gd name="T4" fmla="*/ 46 w 229"/>
                <a:gd name="T5" fmla="*/ 198 h 225"/>
                <a:gd name="T6" fmla="*/ 127 w 229"/>
                <a:gd name="T7" fmla="*/ 223 h 225"/>
                <a:gd name="T8" fmla="*/ 201 w 229"/>
                <a:gd name="T9" fmla="*/ 183 h 225"/>
                <a:gd name="T10" fmla="*/ 226 w 229"/>
                <a:gd name="T11" fmla="*/ 102 h 225"/>
                <a:gd name="T12" fmla="*/ 213 w 229"/>
                <a:gd name="T13" fmla="*/ 59 h 225"/>
                <a:gd name="T14" fmla="*/ 209 w 229"/>
                <a:gd name="T15" fmla="*/ 63 h 225"/>
                <a:gd name="T16" fmla="*/ 221 w 229"/>
                <a:gd name="T17" fmla="*/ 103 h 225"/>
                <a:gd name="T18" fmla="*/ 197 w 229"/>
                <a:gd name="T19" fmla="*/ 179 h 225"/>
                <a:gd name="T20" fmla="*/ 126 w 229"/>
                <a:gd name="T21" fmla="*/ 217 h 225"/>
                <a:gd name="T22" fmla="*/ 49 w 229"/>
                <a:gd name="T23" fmla="*/ 193 h 225"/>
                <a:gd name="T24" fmla="*/ 12 w 229"/>
                <a:gd name="T25" fmla="*/ 122 h 225"/>
                <a:gd name="T26" fmla="*/ 106 w 229"/>
                <a:gd name="T27" fmla="*/ 8 h 225"/>
                <a:gd name="T28" fmla="*/ 184 w 229"/>
                <a:gd name="T29" fmla="*/ 33 h 225"/>
                <a:gd name="T30" fmla="*/ 188 w 229"/>
                <a:gd name="T31" fmla="*/ 29 h 225"/>
                <a:gd name="T32" fmla="*/ 106 w 229"/>
                <a:gd name="T33" fmla="*/ 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9" h="225">
                  <a:moveTo>
                    <a:pt x="106" y="2"/>
                  </a:moveTo>
                  <a:cubicBezTo>
                    <a:pt x="45" y="8"/>
                    <a:pt x="0" y="62"/>
                    <a:pt x="6" y="123"/>
                  </a:cubicBezTo>
                  <a:cubicBezTo>
                    <a:pt x="9" y="152"/>
                    <a:pt x="23" y="179"/>
                    <a:pt x="46" y="198"/>
                  </a:cubicBezTo>
                  <a:cubicBezTo>
                    <a:pt x="68" y="217"/>
                    <a:pt x="97" y="225"/>
                    <a:pt x="127" y="223"/>
                  </a:cubicBezTo>
                  <a:cubicBezTo>
                    <a:pt x="156" y="220"/>
                    <a:pt x="183" y="206"/>
                    <a:pt x="201" y="183"/>
                  </a:cubicBezTo>
                  <a:cubicBezTo>
                    <a:pt x="220" y="160"/>
                    <a:pt x="229" y="132"/>
                    <a:pt x="226" y="102"/>
                  </a:cubicBezTo>
                  <a:cubicBezTo>
                    <a:pt x="225" y="87"/>
                    <a:pt x="220" y="72"/>
                    <a:pt x="213" y="59"/>
                  </a:cubicBezTo>
                  <a:cubicBezTo>
                    <a:pt x="209" y="63"/>
                    <a:pt x="209" y="63"/>
                    <a:pt x="209" y="63"/>
                  </a:cubicBezTo>
                  <a:cubicBezTo>
                    <a:pt x="216" y="75"/>
                    <a:pt x="219" y="88"/>
                    <a:pt x="221" y="103"/>
                  </a:cubicBezTo>
                  <a:cubicBezTo>
                    <a:pt x="223" y="131"/>
                    <a:pt x="215" y="158"/>
                    <a:pt x="197" y="179"/>
                  </a:cubicBezTo>
                  <a:cubicBezTo>
                    <a:pt x="179" y="201"/>
                    <a:pt x="154" y="214"/>
                    <a:pt x="126" y="217"/>
                  </a:cubicBezTo>
                  <a:cubicBezTo>
                    <a:pt x="98" y="220"/>
                    <a:pt x="71" y="211"/>
                    <a:pt x="49" y="193"/>
                  </a:cubicBezTo>
                  <a:cubicBezTo>
                    <a:pt x="28" y="175"/>
                    <a:pt x="15" y="150"/>
                    <a:pt x="12" y="122"/>
                  </a:cubicBezTo>
                  <a:cubicBezTo>
                    <a:pt x="6" y="65"/>
                    <a:pt x="49" y="14"/>
                    <a:pt x="106" y="8"/>
                  </a:cubicBezTo>
                  <a:cubicBezTo>
                    <a:pt x="135" y="6"/>
                    <a:pt x="162" y="14"/>
                    <a:pt x="184" y="33"/>
                  </a:cubicBezTo>
                  <a:cubicBezTo>
                    <a:pt x="188" y="29"/>
                    <a:pt x="188" y="29"/>
                    <a:pt x="188" y="29"/>
                  </a:cubicBezTo>
                  <a:cubicBezTo>
                    <a:pt x="165" y="9"/>
                    <a:pt x="136" y="0"/>
                    <a:pt x="106" y="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7" name="Freeform 16"/>
            <p:cNvSpPr>
              <a:spLocks/>
            </p:cNvSpPr>
            <p:nvPr/>
          </p:nvSpPr>
          <p:spPr bwMode="auto">
            <a:xfrm>
              <a:off x="3576" y="2145"/>
              <a:ext cx="18" cy="18"/>
            </a:xfrm>
            <a:custGeom>
              <a:avLst/>
              <a:gdLst>
                <a:gd name="T0" fmla="*/ 10 w 13"/>
                <a:gd name="T1" fmla="*/ 11 h 13"/>
                <a:gd name="T2" fmla="*/ 2 w 13"/>
                <a:gd name="T3" fmla="*/ 10 h 13"/>
                <a:gd name="T4" fmla="*/ 3 w 13"/>
                <a:gd name="T5" fmla="*/ 2 h 13"/>
                <a:gd name="T6" fmla="*/ 11 w 13"/>
                <a:gd name="T7" fmla="*/ 3 h 13"/>
                <a:gd name="T8" fmla="*/ 10 w 13"/>
                <a:gd name="T9" fmla="*/ 11 h 13"/>
              </a:gdLst>
              <a:ahLst/>
              <a:cxnLst>
                <a:cxn ang="0">
                  <a:pos x="T0" y="T1"/>
                </a:cxn>
                <a:cxn ang="0">
                  <a:pos x="T2" y="T3"/>
                </a:cxn>
                <a:cxn ang="0">
                  <a:pos x="T4" y="T5"/>
                </a:cxn>
                <a:cxn ang="0">
                  <a:pos x="T6" y="T7"/>
                </a:cxn>
                <a:cxn ang="0">
                  <a:pos x="T8" y="T9"/>
                </a:cxn>
              </a:cxnLst>
              <a:rect l="0" t="0" r="r" b="b"/>
              <a:pathLst>
                <a:path w="13" h="13">
                  <a:moveTo>
                    <a:pt x="10" y="11"/>
                  </a:moveTo>
                  <a:cubicBezTo>
                    <a:pt x="8" y="13"/>
                    <a:pt x="4" y="13"/>
                    <a:pt x="2" y="10"/>
                  </a:cubicBezTo>
                  <a:cubicBezTo>
                    <a:pt x="0" y="8"/>
                    <a:pt x="1" y="4"/>
                    <a:pt x="3" y="2"/>
                  </a:cubicBezTo>
                  <a:cubicBezTo>
                    <a:pt x="6" y="0"/>
                    <a:pt x="10" y="1"/>
                    <a:pt x="11" y="3"/>
                  </a:cubicBezTo>
                  <a:cubicBezTo>
                    <a:pt x="13" y="6"/>
                    <a:pt x="13" y="9"/>
                    <a:pt x="10" y="11"/>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8" name="Freeform 17"/>
            <p:cNvSpPr>
              <a:spLocks/>
            </p:cNvSpPr>
            <p:nvPr/>
          </p:nvSpPr>
          <p:spPr bwMode="auto">
            <a:xfrm>
              <a:off x="3601" y="2126"/>
              <a:ext cx="19" cy="19"/>
            </a:xfrm>
            <a:custGeom>
              <a:avLst/>
              <a:gdLst>
                <a:gd name="T0" fmla="*/ 11 w 14"/>
                <a:gd name="T1" fmla="*/ 12 h 14"/>
                <a:gd name="T2" fmla="*/ 2 w 14"/>
                <a:gd name="T3" fmla="*/ 10 h 14"/>
                <a:gd name="T4" fmla="*/ 3 w 14"/>
                <a:gd name="T5" fmla="*/ 2 h 14"/>
                <a:gd name="T6" fmla="*/ 12 w 14"/>
                <a:gd name="T7" fmla="*/ 3 h 14"/>
                <a:gd name="T8" fmla="*/ 11 w 14"/>
                <a:gd name="T9" fmla="*/ 12 h 14"/>
              </a:gdLst>
              <a:ahLst/>
              <a:cxnLst>
                <a:cxn ang="0">
                  <a:pos x="T0" y="T1"/>
                </a:cxn>
                <a:cxn ang="0">
                  <a:pos x="T2" y="T3"/>
                </a:cxn>
                <a:cxn ang="0">
                  <a:pos x="T4" y="T5"/>
                </a:cxn>
                <a:cxn ang="0">
                  <a:pos x="T6" y="T7"/>
                </a:cxn>
                <a:cxn ang="0">
                  <a:pos x="T8" y="T9"/>
                </a:cxn>
              </a:cxnLst>
              <a:rect l="0" t="0" r="r" b="b"/>
              <a:pathLst>
                <a:path w="14" h="14">
                  <a:moveTo>
                    <a:pt x="11" y="12"/>
                  </a:moveTo>
                  <a:cubicBezTo>
                    <a:pt x="8" y="14"/>
                    <a:pt x="4" y="13"/>
                    <a:pt x="2" y="10"/>
                  </a:cubicBezTo>
                  <a:cubicBezTo>
                    <a:pt x="0" y="8"/>
                    <a:pt x="0" y="4"/>
                    <a:pt x="3" y="2"/>
                  </a:cubicBezTo>
                  <a:cubicBezTo>
                    <a:pt x="6" y="0"/>
                    <a:pt x="10" y="0"/>
                    <a:pt x="12" y="3"/>
                  </a:cubicBezTo>
                  <a:cubicBezTo>
                    <a:pt x="14" y="6"/>
                    <a:pt x="13" y="10"/>
                    <a:pt x="11" y="1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9" name="Freeform 18"/>
            <p:cNvSpPr>
              <a:spLocks/>
            </p:cNvSpPr>
            <p:nvPr/>
          </p:nvSpPr>
          <p:spPr bwMode="auto">
            <a:xfrm>
              <a:off x="3624" y="2105"/>
              <a:ext cx="22" cy="21"/>
            </a:xfrm>
            <a:custGeom>
              <a:avLst/>
              <a:gdLst>
                <a:gd name="T0" fmla="*/ 12 w 16"/>
                <a:gd name="T1" fmla="*/ 13 h 15"/>
                <a:gd name="T2" fmla="*/ 2 w 16"/>
                <a:gd name="T3" fmla="*/ 11 h 15"/>
                <a:gd name="T4" fmla="*/ 4 w 16"/>
                <a:gd name="T5" fmla="*/ 2 h 15"/>
                <a:gd name="T6" fmla="*/ 13 w 16"/>
                <a:gd name="T7" fmla="*/ 3 h 15"/>
                <a:gd name="T8" fmla="*/ 12 w 16"/>
                <a:gd name="T9" fmla="*/ 13 h 15"/>
              </a:gdLst>
              <a:ahLst/>
              <a:cxnLst>
                <a:cxn ang="0">
                  <a:pos x="T0" y="T1"/>
                </a:cxn>
                <a:cxn ang="0">
                  <a:pos x="T2" y="T3"/>
                </a:cxn>
                <a:cxn ang="0">
                  <a:pos x="T4" y="T5"/>
                </a:cxn>
                <a:cxn ang="0">
                  <a:pos x="T6" y="T7"/>
                </a:cxn>
                <a:cxn ang="0">
                  <a:pos x="T8" y="T9"/>
                </a:cxn>
              </a:cxnLst>
              <a:rect l="0" t="0" r="r" b="b"/>
              <a:pathLst>
                <a:path w="16" h="15">
                  <a:moveTo>
                    <a:pt x="12" y="13"/>
                  </a:moveTo>
                  <a:cubicBezTo>
                    <a:pt x="9" y="15"/>
                    <a:pt x="5" y="14"/>
                    <a:pt x="2" y="11"/>
                  </a:cubicBezTo>
                  <a:cubicBezTo>
                    <a:pt x="0" y="8"/>
                    <a:pt x="1" y="4"/>
                    <a:pt x="4" y="2"/>
                  </a:cubicBezTo>
                  <a:cubicBezTo>
                    <a:pt x="7" y="0"/>
                    <a:pt x="11" y="0"/>
                    <a:pt x="13" y="3"/>
                  </a:cubicBezTo>
                  <a:cubicBezTo>
                    <a:pt x="16" y="6"/>
                    <a:pt x="15" y="10"/>
                    <a:pt x="12" y="13"/>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0" name="Freeform 19"/>
            <p:cNvSpPr>
              <a:spLocks/>
            </p:cNvSpPr>
            <p:nvPr/>
          </p:nvSpPr>
          <p:spPr bwMode="auto">
            <a:xfrm>
              <a:off x="3651" y="2083"/>
              <a:ext cx="23" cy="23"/>
            </a:xfrm>
            <a:custGeom>
              <a:avLst/>
              <a:gdLst>
                <a:gd name="T0" fmla="*/ 13 w 17"/>
                <a:gd name="T1" fmla="*/ 14 h 17"/>
                <a:gd name="T2" fmla="*/ 2 w 17"/>
                <a:gd name="T3" fmla="*/ 13 h 17"/>
                <a:gd name="T4" fmla="*/ 4 w 17"/>
                <a:gd name="T5" fmla="*/ 2 h 17"/>
                <a:gd name="T6" fmla="*/ 14 w 17"/>
                <a:gd name="T7" fmla="*/ 4 h 17"/>
                <a:gd name="T8" fmla="*/ 13 w 17"/>
                <a:gd name="T9" fmla="*/ 14 h 17"/>
              </a:gdLst>
              <a:ahLst/>
              <a:cxnLst>
                <a:cxn ang="0">
                  <a:pos x="T0" y="T1"/>
                </a:cxn>
                <a:cxn ang="0">
                  <a:pos x="T2" y="T3"/>
                </a:cxn>
                <a:cxn ang="0">
                  <a:pos x="T4" y="T5"/>
                </a:cxn>
                <a:cxn ang="0">
                  <a:pos x="T6" y="T7"/>
                </a:cxn>
                <a:cxn ang="0">
                  <a:pos x="T8" y="T9"/>
                </a:cxn>
              </a:cxnLst>
              <a:rect l="0" t="0" r="r" b="b"/>
              <a:pathLst>
                <a:path w="17" h="17">
                  <a:moveTo>
                    <a:pt x="13" y="14"/>
                  </a:moveTo>
                  <a:cubicBezTo>
                    <a:pt x="9" y="17"/>
                    <a:pt x="5" y="16"/>
                    <a:pt x="2" y="13"/>
                  </a:cubicBezTo>
                  <a:cubicBezTo>
                    <a:pt x="0" y="9"/>
                    <a:pt x="0" y="5"/>
                    <a:pt x="4" y="2"/>
                  </a:cubicBezTo>
                  <a:cubicBezTo>
                    <a:pt x="7" y="0"/>
                    <a:pt x="12" y="0"/>
                    <a:pt x="14" y="4"/>
                  </a:cubicBezTo>
                  <a:cubicBezTo>
                    <a:pt x="17" y="7"/>
                    <a:pt x="16" y="12"/>
                    <a:pt x="13" y="14"/>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1" name="Freeform 20"/>
            <p:cNvSpPr>
              <a:spLocks/>
            </p:cNvSpPr>
            <p:nvPr/>
          </p:nvSpPr>
          <p:spPr bwMode="auto">
            <a:xfrm>
              <a:off x="3678" y="2058"/>
              <a:ext cx="26" cy="26"/>
            </a:xfrm>
            <a:custGeom>
              <a:avLst/>
              <a:gdLst>
                <a:gd name="T0" fmla="*/ 14 w 19"/>
                <a:gd name="T1" fmla="*/ 16 h 19"/>
                <a:gd name="T2" fmla="*/ 3 w 19"/>
                <a:gd name="T3" fmla="*/ 14 h 19"/>
                <a:gd name="T4" fmla="*/ 4 w 19"/>
                <a:gd name="T5" fmla="*/ 3 h 19"/>
                <a:gd name="T6" fmla="*/ 16 w 19"/>
                <a:gd name="T7" fmla="*/ 4 h 19"/>
                <a:gd name="T8" fmla="*/ 14 w 19"/>
                <a:gd name="T9" fmla="*/ 16 h 19"/>
              </a:gdLst>
              <a:ahLst/>
              <a:cxnLst>
                <a:cxn ang="0">
                  <a:pos x="T0" y="T1"/>
                </a:cxn>
                <a:cxn ang="0">
                  <a:pos x="T2" y="T3"/>
                </a:cxn>
                <a:cxn ang="0">
                  <a:pos x="T4" y="T5"/>
                </a:cxn>
                <a:cxn ang="0">
                  <a:pos x="T6" y="T7"/>
                </a:cxn>
                <a:cxn ang="0">
                  <a:pos x="T8" y="T9"/>
                </a:cxn>
              </a:cxnLst>
              <a:rect l="0" t="0" r="r" b="b"/>
              <a:pathLst>
                <a:path w="19" h="19">
                  <a:moveTo>
                    <a:pt x="14" y="16"/>
                  </a:moveTo>
                  <a:cubicBezTo>
                    <a:pt x="11" y="19"/>
                    <a:pt x="6" y="18"/>
                    <a:pt x="3" y="14"/>
                  </a:cubicBezTo>
                  <a:cubicBezTo>
                    <a:pt x="0" y="11"/>
                    <a:pt x="1" y="6"/>
                    <a:pt x="4" y="3"/>
                  </a:cubicBezTo>
                  <a:cubicBezTo>
                    <a:pt x="8" y="0"/>
                    <a:pt x="13" y="1"/>
                    <a:pt x="16" y="4"/>
                  </a:cubicBezTo>
                  <a:cubicBezTo>
                    <a:pt x="19" y="8"/>
                    <a:pt x="18" y="13"/>
                    <a:pt x="14" y="16"/>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2" name="Line 17"/>
            <p:cNvSpPr>
              <a:spLocks noChangeShapeType="1"/>
            </p:cNvSpPr>
            <p:nvPr/>
          </p:nvSpPr>
          <p:spPr bwMode="auto">
            <a:xfrm>
              <a:off x="3710" y="2276"/>
              <a:ext cx="0" cy="0"/>
            </a:xfrm>
            <a:prstGeom prst="lin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3" name="Line 18"/>
            <p:cNvSpPr>
              <a:spLocks noChangeShapeType="1"/>
            </p:cNvSpPr>
            <p:nvPr/>
          </p:nvSpPr>
          <p:spPr bwMode="auto">
            <a:xfrm>
              <a:off x="3710" y="2276"/>
              <a:ext cx="0" cy="0"/>
            </a:xfrm>
            <a:prstGeom prst="lin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grpSp>
      <p:sp>
        <p:nvSpPr>
          <p:cNvPr id="26" name="Content Placeholder 2"/>
          <p:cNvSpPr>
            <a:spLocks noGrp="1"/>
          </p:cNvSpPr>
          <p:nvPr>
            <p:ph idx="13"/>
          </p:nvPr>
        </p:nvSpPr>
        <p:spPr>
          <a:xfrm>
            <a:off x="358618" y="1139116"/>
            <a:ext cx="5269907" cy="4893646"/>
          </a:xfrm>
        </p:spPr>
        <p:txBody>
          <a:bodyPr/>
          <a:lstStyle>
            <a:lvl1pPr>
              <a:buClr>
                <a:srgbClr val="00A3DA"/>
              </a:buClr>
              <a:defRPr/>
            </a:lvl1pPr>
            <a:lvl2pPr>
              <a:buClr>
                <a:srgbClr val="00A3DA"/>
              </a:buClr>
              <a:defRPr/>
            </a:lvl2pPr>
            <a:lvl3pPr>
              <a:buClr>
                <a:srgbClr val="00A3DA"/>
              </a:buClr>
              <a:defRPr/>
            </a:lvl3pPr>
            <a:lvl4pPr>
              <a:buClr>
                <a:srgbClr val="00A3DA"/>
              </a:buClr>
              <a:defRPr/>
            </a:lvl4pPr>
            <a:lvl5pPr>
              <a:buClr>
                <a:srgbClr val="00A3D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7" name="Straight Connector 26"/>
          <p:cNvCxnSpPr/>
          <p:nvPr userDrawn="1"/>
        </p:nvCxnSpPr>
        <p:spPr>
          <a:xfrm flipV="1">
            <a:off x="0" y="868218"/>
            <a:ext cx="7791769" cy="1191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8" name="TextBox 27"/>
          <p:cNvSpPr txBox="1"/>
          <p:nvPr userDrawn="1"/>
        </p:nvSpPr>
        <p:spPr>
          <a:xfrm>
            <a:off x="11310573" y="119550"/>
            <a:ext cx="1204929" cy="230832"/>
          </a:xfrm>
          <a:prstGeom prst="rect">
            <a:avLst/>
          </a:prstGeom>
          <a:noFill/>
        </p:spPr>
        <p:txBody>
          <a:bodyPr wrap="square" rtlCol="0">
            <a:spAutoFit/>
          </a:bodyPr>
          <a:lstStyle/>
          <a:p>
            <a:r>
              <a:rPr lang="en-US" sz="900" dirty="0"/>
              <a:t>© Elekta 2016</a:t>
            </a:r>
          </a:p>
        </p:txBody>
      </p:sp>
    </p:spTree>
    <p:extLst>
      <p:ext uri="{BB962C8B-B14F-4D97-AF65-F5344CB8AC3E}">
        <p14:creationId xmlns:p14="http://schemas.microsoft.com/office/powerpoint/2010/main" val="20572997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56921"/>
            <a:ext cx="7791769" cy="711297"/>
          </a:xfrm>
        </p:spPr>
        <p:txBody>
          <a:bodyPr>
            <a:normAutofit/>
          </a:bodyPr>
          <a:lstStyle>
            <a:lvl1pPr marL="0" algn="l" defTabSz="914400" rtl="0" eaLnBrk="1" latinLnBrk="0" hangingPunct="1">
              <a:defRPr lang="en-US" sz="3201" b="1" kern="1200" dirty="0">
                <a:solidFill>
                  <a:srgbClr val="00A3DA"/>
                </a:solidFill>
                <a:latin typeface="Montserrat"/>
                <a:ea typeface="+mn-ea"/>
                <a:cs typeface="Montserrat"/>
              </a:defRPr>
            </a:lvl1pPr>
          </a:lstStyle>
          <a:p>
            <a:r>
              <a:rPr lang="en-US" dirty="0"/>
              <a:t>CLICK TO EDIT MASTER TITLE STYLE</a:t>
            </a:r>
          </a:p>
        </p:txBody>
      </p:sp>
      <p:sp>
        <p:nvSpPr>
          <p:cNvPr id="3" name="Content Placeholder 2"/>
          <p:cNvSpPr>
            <a:spLocks noGrp="1"/>
          </p:cNvSpPr>
          <p:nvPr>
            <p:ph idx="1"/>
          </p:nvPr>
        </p:nvSpPr>
        <p:spPr>
          <a:xfrm>
            <a:off x="6193241" y="1139116"/>
            <a:ext cx="5609575" cy="4893646"/>
          </a:xfrm>
        </p:spPr>
        <p:txBody>
          <a:bodyPr/>
          <a:lstStyle>
            <a:lvl1pPr>
              <a:buClr>
                <a:srgbClr val="00A3DA"/>
              </a:buClr>
              <a:defRPr/>
            </a:lvl1pPr>
            <a:lvl2pPr>
              <a:buClr>
                <a:srgbClr val="00A3DA"/>
              </a:buClr>
              <a:defRPr/>
            </a:lvl2pPr>
            <a:lvl3pPr>
              <a:buClr>
                <a:srgbClr val="00A3DA"/>
              </a:buClr>
              <a:defRPr/>
            </a:lvl3pPr>
            <a:lvl4pPr>
              <a:buClr>
                <a:srgbClr val="00A3DA"/>
              </a:buClr>
              <a:defRPr/>
            </a:lvl4pPr>
            <a:lvl5pPr>
              <a:buClr>
                <a:srgbClr val="00A3D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3341"/>
            <a:ext cx="12192000" cy="164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latin typeface="Calibri" panose="020F0502020204030204" pitchFamily="34" charset="0"/>
              <a:cs typeface="Calibri" panose="020F0502020204030204" pitchFamily="34" charset="0"/>
            </a:endParaRPr>
          </a:p>
        </p:txBody>
      </p:sp>
      <p:sp>
        <p:nvSpPr>
          <p:cNvPr id="8" name="Freeform 7"/>
          <p:cNvSpPr/>
          <p:nvPr userDrawn="1"/>
        </p:nvSpPr>
        <p:spPr>
          <a:xfrm>
            <a:off x="7791769" y="-107834"/>
            <a:ext cx="4819460" cy="374291"/>
          </a:xfrm>
          <a:custGeom>
            <a:avLst/>
            <a:gdLst>
              <a:gd name="connsiteX0" fmla="*/ 0 w 4551053"/>
              <a:gd name="connsiteY0" fmla="*/ 164616 h 188132"/>
              <a:gd name="connsiteX1" fmla="*/ 164638 w 4551053"/>
              <a:gd name="connsiteY1" fmla="*/ 0 h 188132"/>
              <a:gd name="connsiteX2" fmla="*/ 4551053 w 4551053"/>
              <a:gd name="connsiteY2" fmla="*/ 11759 h 188132"/>
              <a:gd name="connsiteX3" fmla="*/ 4527533 w 4551053"/>
              <a:gd name="connsiteY3" fmla="*/ 188132 h 188132"/>
              <a:gd name="connsiteX4" fmla="*/ 0 w 4551053"/>
              <a:gd name="connsiteY4" fmla="*/ 164616 h 188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053" h="188132">
                <a:moveTo>
                  <a:pt x="0" y="164616"/>
                </a:moveTo>
                <a:lnTo>
                  <a:pt x="164638" y="0"/>
                </a:lnTo>
                <a:lnTo>
                  <a:pt x="4551053" y="11759"/>
                </a:lnTo>
                <a:lnTo>
                  <a:pt x="4527533" y="188132"/>
                </a:lnTo>
                <a:lnTo>
                  <a:pt x="0" y="164616"/>
                </a:lnTo>
                <a:close/>
              </a:path>
            </a:pathLst>
          </a:cu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grpSp>
        <p:nvGrpSpPr>
          <p:cNvPr id="9" name="Group 8"/>
          <p:cNvGrpSpPr>
            <a:grpSpLocks noChangeAspect="1"/>
          </p:cNvGrpSpPr>
          <p:nvPr userDrawn="1"/>
        </p:nvGrpSpPr>
        <p:grpSpPr bwMode="auto">
          <a:xfrm>
            <a:off x="10440064" y="6158300"/>
            <a:ext cx="1362752" cy="512064"/>
            <a:chOff x="3423" y="2006"/>
            <a:chExt cx="825" cy="310"/>
          </a:xfrm>
          <a:solidFill>
            <a:schemeClr val="bg2">
              <a:lumMod val="65000"/>
            </a:schemeClr>
          </a:solidFill>
        </p:grpSpPr>
        <p:sp>
          <p:nvSpPr>
            <p:cNvPr id="10" name="Freeform 9"/>
            <p:cNvSpPr>
              <a:spLocks/>
            </p:cNvSpPr>
            <p:nvPr/>
          </p:nvSpPr>
          <p:spPr bwMode="auto">
            <a:xfrm>
              <a:off x="3801" y="2110"/>
              <a:ext cx="55" cy="104"/>
            </a:xfrm>
            <a:custGeom>
              <a:avLst/>
              <a:gdLst>
                <a:gd name="T0" fmla="*/ 53 w 55"/>
                <a:gd name="T1" fmla="*/ 0 h 104"/>
                <a:gd name="T2" fmla="*/ 53 w 55"/>
                <a:gd name="T3" fmla="*/ 10 h 104"/>
                <a:gd name="T4" fmla="*/ 17 w 55"/>
                <a:gd name="T5" fmla="*/ 10 h 104"/>
                <a:gd name="T6" fmla="*/ 17 w 55"/>
                <a:gd name="T7" fmla="*/ 46 h 104"/>
                <a:gd name="T8" fmla="*/ 51 w 55"/>
                <a:gd name="T9" fmla="*/ 46 h 104"/>
                <a:gd name="T10" fmla="*/ 51 w 55"/>
                <a:gd name="T11" fmla="*/ 56 h 104"/>
                <a:gd name="T12" fmla="*/ 17 w 55"/>
                <a:gd name="T13" fmla="*/ 56 h 104"/>
                <a:gd name="T14" fmla="*/ 17 w 55"/>
                <a:gd name="T15" fmla="*/ 94 h 104"/>
                <a:gd name="T16" fmla="*/ 55 w 55"/>
                <a:gd name="T17" fmla="*/ 94 h 104"/>
                <a:gd name="T18" fmla="*/ 55 w 55"/>
                <a:gd name="T19" fmla="*/ 104 h 104"/>
                <a:gd name="T20" fmla="*/ 0 w 55"/>
                <a:gd name="T21" fmla="*/ 104 h 104"/>
                <a:gd name="T22" fmla="*/ 0 w 55"/>
                <a:gd name="T23" fmla="*/ 0 h 104"/>
                <a:gd name="T24" fmla="*/ 53 w 55"/>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104">
                  <a:moveTo>
                    <a:pt x="53" y="0"/>
                  </a:moveTo>
                  <a:lnTo>
                    <a:pt x="53" y="10"/>
                  </a:lnTo>
                  <a:lnTo>
                    <a:pt x="17" y="10"/>
                  </a:lnTo>
                  <a:lnTo>
                    <a:pt x="17" y="46"/>
                  </a:lnTo>
                  <a:lnTo>
                    <a:pt x="51" y="46"/>
                  </a:lnTo>
                  <a:lnTo>
                    <a:pt x="51" y="56"/>
                  </a:lnTo>
                  <a:lnTo>
                    <a:pt x="17" y="56"/>
                  </a:lnTo>
                  <a:lnTo>
                    <a:pt x="17" y="94"/>
                  </a:lnTo>
                  <a:lnTo>
                    <a:pt x="55" y="94"/>
                  </a:lnTo>
                  <a:lnTo>
                    <a:pt x="55" y="104"/>
                  </a:lnTo>
                  <a:lnTo>
                    <a:pt x="0" y="104"/>
                  </a:lnTo>
                  <a:lnTo>
                    <a:pt x="0" y="0"/>
                  </a:lnTo>
                  <a:lnTo>
                    <a:pt x="5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1" name="Freeform 10"/>
            <p:cNvSpPr>
              <a:spLocks/>
            </p:cNvSpPr>
            <p:nvPr/>
          </p:nvSpPr>
          <p:spPr bwMode="auto">
            <a:xfrm>
              <a:off x="3876" y="2110"/>
              <a:ext cx="53" cy="104"/>
            </a:xfrm>
            <a:custGeom>
              <a:avLst/>
              <a:gdLst>
                <a:gd name="T0" fmla="*/ 16 w 53"/>
                <a:gd name="T1" fmla="*/ 0 h 104"/>
                <a:gd name="T2" fmla="*/ 16 w 53"/>
                <a:gd name="T3" fmla="*/ 94 h 104"/>
                <a:gd name="T4" fmla="*/ 53 w 53"/>
                <a:gd name="T5" fmla="*/ 94 h 104"/>
                <a:gd name="T6" fmla="*/ 53 w 53"/>
                <a:gd name="T7" fmla="*/ 104 h 104"/>
                <a:gd name="T8" fmla="*/ 0 w 53"/>
                <a:gd name="T9" fmla="*/ 104 h 104"/>
                <a:gd name="T10" fmla="*/ 0 w 53"/>
                <a:gd name="T11" fmla="*/ 0 h 104"/>
                <a:gd name="T12" fmla="*/ 16 w 53"/>
                <a:gd name="T13" fmla="*/ 0 h 104"/>
              </a:gdLst>
              <a:ahLst/>
              <a:cxnLst>
                <a:cxn ang="0">
                  <a:pos x="T0" y="T1"/>
                </a:cxn>
                <a:cxn ang="0">
                  <a:pos x="T2" y="T3"/>
                </a:cxn>
                <a:cxn ang="0">
                  <a:pos x="T4" y="T5"/>
                </a:cxn>
                <a:cxn ang="0">
                  <a:pos x="T6" y="T7"/>
                </a:cxn>
                <a:cxn ang="0">
                  <a:pos x="T8" y="T9"/>
                </a:cxn>
                <a:cxn ang="0">
                  <a:pos x="T10" y="T11"/>
                </a:cxn>
                <a:cxn ang="0">
                  <a:pos x="T12" y="T13"/>
                </a:cxn>
              </a:cxnLst>
              <a:rect l="0" t="0" r="r" b="b"/>
              <a:pathLst>
                <a:path w="53" h="104">
                  <a:moveTo>
                    <a:pt x="16" y="0"/>
                  </a:moveTo>
                  <a:lnTo>
                    <a:pt x="16" y="94"/>
                  </a:lnTo>
                  <a:lnTo>
                    <a:pt x="53" y="94"/>
                  </a:lnTo>
                  <a:lnTo>
                    <a:pt x="53" y="104"/>
                  </a:lnTo>
                  <a:lnTo>
                    <a:pt x="0" y="104"/>
                  </a:lnTo>
                  <a:lnTo>
                    <a:pt x="0" y="0"/>
                  </a:lnTo>
                  <a:lnTo>
                    <a:pt x="1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2" name="Freeform 11"/>
            <p:cNvSpPr>
              <a:spLocks/>
            </p:cNvSpPr>
            <p:nvPr/>
          </p:nvSpPr>
          <p:spPr bwMode="auto">
            <a:xfrm>
              <a:off x="3950" y="2110"/>
              <a:ext cx="53" cy="104"/>
            </a:xfrm>
            <a:custGeom>
              <a:avLst/>
              <a:gdLst>
                <a:gd name="T0" fmla="*/ 53 w 53"/>
                <a:gd name="T1" fmla="*/ 0 h 104"/>
                <a:gd name="T2" fmla="*/ 53 w 53"/>
                <a:gd name="T3" fmla="*/ 10 h 104"/>
                <a:gd name="T4" fmla="*/ 15 w 53"/>
                <a:gd name="T5" fmla="*/ 10 h 104"/>
                <a:gd name="T6" fmla="*/ 15 w 53"/>
                <a:gd name="T7" fmla="*/ 46 h 104"/>
                <a:gd name="T8" fmla="*/ 50 w 53"/>
                <a:gd name="T9" fmla="*/ 46 h 104"/>
                <a:gd name="T10" fmla="*/ 50 w 53"/>
                <a:gd name="T11" fmla="*/ 56 h 104"/>
                <a:gd name="T12" fmla="*/ 15 w 53"/>
                <a:gd name="T13" fmla="*/ 56 h 104"/>
                <a:gd name="T14" fmla="*/ 15 w 53"/>
                <a:gd name="T15" fmla="*/ 94 h 104"/>
                <a:gd name="T16" fmla="*/ 53 w 53"/>
                <a:gd name="T17" fmla="*/ 94 h 104"/>
                <a:gd name="T18" fmla="*/ 53 w 53"/>
                <a:gd name="T19" fmla="*/ 104 h 104"/>
                <a:gd name="T20" fmla="*/ 0 w 53"/>
                <a:gd name="T21" fmla="*/ 104 h 104"/>
                <a:gd name="T22" fmla="*/ 0 w 53"/>
                <a:gd name="T23" fmla="*/ 0 h 104"/>
                <a:gd name="T24" fmla="*/ 53 w 53"/>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104">
                  <a:moveTo>
                    <a:pt x="53" y="0"/>
                  </a:moveTo>
                  <a:lnTo>
                    <a:pt x="53" y="10"/>
                  </a:lnTo>
                  <a:lnTo>
                    <a:pt x="15" y="10"/>
                  </a:lnTo>
                  <a:lnTo>
                    <a:pt x="15" y="46"/>
                  </a:lnTo>
                  <a:lnTo>
                    <a:pt x="50" y="46"/>
                  </a:lnTo>
                  <a:lnTo>
                    <a:pt x="50" y="56"/>
                  </a:lnTo>
                  <a:lnTo>
                    <a:pt x="15" y="56"/>
                  </a:lnTo>
                  <a:lnTo>
                    <a:pt x="15" y="94"/>
                  </a:lnTo>
                  <a:lnTo>
                    <a:pt x="53" y="94"/>
                  </a:lnTo>
                  <a:lnTo>
                    <a:pt x="53" y="104"/>
                  </a:lnTo>
                  <a:lnTo>
                    <a:pt x="0" y="104"/>
                  </a:lnTo>
                  <a:lnTo>
                    <a:pt x="0" y="0"/>
                  </a:lnTo>
                  <a:lnTo>
                    <a:pt x="5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3" name="Freeform 12"/>
            <p:cNvSpPr>
              <a:spLocks/>
            </p:cNvSpPr>
            <p:nvPr/>
          </p:nvSpPr>
          <p:spPr bwMode="auto">
            <a:xfrm>
              <a:off x="4026" y="2110"/>
              <a:ext cx="72" cy="104"/>
            </a:xfrm>
            <a:custGeom>
              <a:avLst/>
              <a:gdLst>
                <a:gd name="T0" fmla="*/ 15 w 72"/>
                <a:gd name="T1" fmla="*/ 0 h 104"/>
                <a:gd name="T2" fmla="*/ 15 w 72"/>
                <a:gd name="T3" fmla="*/ 49 h 104"/>
                <a:gd name="T4" fmla="*/ 57 w 72"/>
                <a:gd name="T5" fmla="*/ 0 h 104"/>
                <a:gd name="T6" fmla="*/ 70 w 72"/>
                <a:gd name="T7" fmla="*/ 0 h 104"/>
                <a:gd name="T8" fmla="*/ 29 w 72"/>
                <a:gd name="T9" fmla="*/ 46 h 104"/>
                <a:gd name="T10" fmla="*/ 72 w 72"/>
                <a:gd name="T11" fmla="*/ 104 h 104"/>
                <a:gd name="T12" fmla="*/ 52 w 72"/>
                <a:gd name="T13" fmla="*/ 104 h 104"/>
                <a:gd name="T14" fmla="*/ 15 w 72"/>
                <a:gd name="T15" fmla="*/ 51 h 104"/>
                <a:gd name="T16" fmla="*/ 15 w 72"/>
                <a:gd name="T17" fmla="*/ 104 h 104"/>
                <a:gd name="T18" fmla="*/ 0 w 72"/>
                <a:gd name="T19" fmla="*/ 104 h 104"/>
                <a:gd name="T20" fmla="*/ 0 w 72"/>
                <a:gd name="T21" fmla="*/ 0 h 104"/>
                <a:gd name="T22" fmla="*/ 15 w 72"/>
                <a:gd name="T23"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104">
                  <a:moveTo>
                    <a:pt x="15" y="0"/>
                  </a:moveTo>
                  <a:lnTo>
                    <a:pt x="15" y="49"/>
                  </a:lnTo>
                  <a:lnTo>
                    <a:pt x="57" y="0"/>
                  </a:lnTo>
                  <a:lnTo>
                    <a:pt x="70" y="0"/>
                  </a:lnTo>
                  <a:lnTo>
                    <a:pt x="29" y="46"/>
                  </a:lnTo>
                  <a:lnTo>
                    <a:pt x="72" y="104"/>
                  </a:lnTo>
                  <a:lnTo>
                    <a:pt x="52" y="104"/>
                  </a:lnTo>
                  <a:lnTo>
                    <a:pt x="15" y="51"/>
                  </a:lnTo>
                  <a:lnTo>
                    <a:pt x="15" y="104"/>
                  </a:lnTo>
                  <a:lnTo>
                    <a:pt x="0" y="104"/>
                  </a:lnTo>
                  <a:lnTo>
                    <a:pt x="0" y="0"/>
                  </a:lnTo>
                  <a:lnTo>
                    <a:pt x="1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 name="Freeform 13"/>
            <p:cNvSpPr>
              <a:spLocks/>
            </p:cNvSpPr>
            <p:nvPr/>
          </p:nvSpPr>
          <p:spPr bwMode="auto">
            <a:xfrm>
              <a:off x="4102" y="2110"/>
              <a:ext cx="71" cy="104"/>
            </a:xfrm>
            <a:custGeom>
              <a:avLst/>
              <a:gdLst>
                <a:gd name="T0" fmla="*/ 71 w 71"/>
                <a:gd name="T1" fmla="*/ 0 h 104"/>
                <a:gd name="T2" fmla="*/ 71 w 71"/>
                <a:gd name="T3" fmla="*/ 10 h 104"/>
                <a:gd name="T4" fmla="*/ 44 w 71"/>
                <a:gd name="T5" fmla="*/ 10 h 104"/>
                <a:gd name="T6" fmla="*/ 44 w 71"/>
                <a:gd name="T7" fmla="*/ 104 h 104"/>
                <a:gd name="T8" fmla="*/ 28 w 71"/>
                <a:gd name="T9" fmla="*/ 104 h 104"/>
                <a:gd name="T10" fmla="*/ 28 w 71"/>
                <a:gd name="T11" fmla="*/ 10 h 104"/>
                <a:gd name="T12" fmla="*/ 0 w 71"/>
                <a:gd name="T13" fmla="*/ 10 h 104"/>
                <a:gd name="T14" fmla="*/ 0 w 71"/>
                <a:gd name="T15" fmla="*/ 0 h 104"/>
                <a:gd name="T16" fmla="*/ 71 w 71"/>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04">
                  <a:moveTo>
                    <a:pt x="71" y="0"/>
                  </a:moveTo>
                  <a:lnTo>
                    <a:pt x="71" y="10"/>
                  </a:lnTo>
                  <a:lnTo>
                    <a:pt x="44" y="10"/>
                  </a:lnTo>
                  <a:lnTo>
                    <a:pt x="44" y="104"/>
                  </a:lnTo>
                  <a:lnTo>
                    <a:pt x="28" y="104"/>
                  </a:lnTo>
                  <a:lnTo>
                    <a:pt x="28" y="10"/>
                  </a:lnTo>
                  <a:lnTo>
                    <a:pt x="0" y="10"/>
                  </a:lnTo>
                  <a:lnTo>
                    <a:pt x="0" y="0"/>
                  </a:lnTo>
                  <a:lnTo>
                    <a:pt x="7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5" name="Freeform 14"/>
            <p:cNvSpPr>
              <a:spLocks noEditPoints="1"/>
            </p:cNvSpPr>
            <p:nvPr/>
          </p:nvSpPr>
          <p:spPr bwMode="auto">
            <a:xfrm>
              <a:off x="4168" y="2110"/>
              <a:ext cx="80" cy="104"/>
            </a:xfrm>
            <a:custGeom>
              <a:avLst/>
              <a:gdLst>
                <a:gd name="T0" fmla="*/ 37 w 80"/>
                <a:gd name="T1" fmla="*/ 22 h 104"/>
                <a:gd name="T2" fmla="*/ 49 w 80"/>
                <a:gd name="T3" fmla="*/ 61 h 104"/>
                <a:gd name="T4" fmla="*/ 24 w 80"/>
                <a:gd name="T5" fmla="*/ 61 h 104"/>
                <a:gd name="T6" fmla="*/ 37 w 80"/>
                <a:gd name="T7" fmla="*/ 22 h 104"/>
                <a:gd name="T8" fmla="*/ 34 w 80"/>
                <a:gd name="T9" fmla="*/ 0 h 104"/>
                <a:gd name="T10" fmla="*/ 0 w 80"/>
                <a:gd name="T11" fmla="*/ 104 h 104"/>
                <a:gd name="T12" fmla="*/ 11 w 80"/>
                <a:gd name="T13" fmla="*/ 104 h 104"/>
                <a:gd name="T14" fmla="*/ 22 w 80"/>
                <a:gd name="T15" fmla="*/ 69 h 104"/>
                <a:gd name="T16" fmla="*/ 52 w 80"/>
                <a:gd name="T17" fmla="*/ 69 h 104"/>
                <a:gd name="T18" fmla="*/ 63 w 80"/>
                <a:gd name="T19" fmla="*/ 104 h 104"/>
                <a:gd name="T20" fmla="*/ 80 w 80"/>
                <a:gd name="T21" fmla="*/ 104 h 104"/>
                <a:gd name="T22" fmla="*/ 45 w 80"/>
                <a:gd name="T23" fmla="*/ 0 h 104"/>
                <a:gd name="T24" fmla="*/ 34 w 80"/>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04">
                  <a:moveTo>
                    <a:pt x="37" y="22"/>
                  </a:moveTo>
                  <a:lnTo>
                    <a:pt x="49" y="61"/>
                  </a:lnTo>
                  <a:lnTo>
                    <a:pt x="24" y="61"/>
                  </a:lnTo>
                  <a:lnTo>
                    <a:pt x="37" y="22"/>
                  </a:lnTo>
                  <a:close/>
                  <a:moveTo>
                    <a:pt x="34" y="0"/>
                  </a:moveTo>
                  <a:lnTo>
                    <a:pt x="0" y="104"/>
                  </a:lnTo>
                  <a:lnTo>
                    <a:pt x="11" y="104"/>
                  </a:lnTo>
                  <a:lnTo>
                    <a:pt x="22" y="69"/>
                  </a:lnTo>
                  <a:lnTo>
                    <a:pt x="52" y="69"/>
                  </a:lnTo>
                  <a:lnTo>
                    <a:pt x="63" y="104"/>
                  </a:lnTo>
                  <a:lnTo>
                    <a:pt x="80" y="104"/>
                  </a:lnTo>
                  <a:lnTo>
                    <a:pt x="45" y="0"/>
                  </a:lnTo>
                  <a:lnTo>
                    <a:pt x="3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6" name="Freeform 15"/>
            <p:cNvSpPr>
              <a:spLocks/>
            </p:cNvSpPr>
            <p:nvPr/>
          </p:nvSpPr>
          <p:spPr bwMode="auto">
            <a:xfrm>
              <a:off x="3423" y="2006"/>
              <a:ext cx="313" cy="310"/>
            </a:xfrm>
            <a:custGeom>
              <a:avLst/>
              <a:gdLst>
                <a:gd name="T0" fmla="*/ 106 w 229"/>
                <a:gd name="T1" fmla="*/ 2 h 225"/>
                <a:gd name="T2" fmla="*/ 6 w 229"/>
                <a:gd name="T3" fmla="*/ 123 h 225"/>
                <a:gd name="T4" fmla="*/ 46 w 229"/>
                <a:gd name="T5" fmla="*/ 198 h 225"/>
                <a:gd name="T6" fmla="*/ 127 w 229"/>
                <a:gd name="T7" fmla="*/ 223 h 225"/>
                <a:gd name="T8" fmla="*/ 201 w 229"/>
                <a:gd name="T9" fmla="*/ 183 h 225"/>
                <a:gd name="T10" fmla="*/ 226 w 229"/>
                <a:gd name="T11" fmla="*/ 102 h 225"/>
                <a:gd name="T12" fmla="*/ 213 w 229"/>
                <a:gd name="T13" fmla="*/ 59 h 225"/>
                <a:gd name="T14" fmla="*/ 209 w 229"/>
                <a:gd name="T15" fmla="*/ 63 h 225"/>
                <a:gd name="T16" fmla="*/ 221 w 229"/>
                <a:gd name="T17" fmla="*/ 103 h 225"/>
                <a:gd name="T18" fmla="*/ 197 w 229"/>
                <a:gd name="T19" fmla="*/ 179 h 225"/>
                <a:gd name="T20" fmla="*/ 126 w 229"/>
                <a:gd name="T21" fmla="*/ 217 h 225"/>
                <a:gd name="T22" fmla="*/ 49 w 229"/>
                <a:gd name="T23" fmla="*/ 193 h 225"/>
                <a:gd name="T24" fmla="*/ 12 w 229"/>
                <a:gd name="T25" fmla="*/ 122 h 225"/>
                <a:gd name="T26" fmla="*/ 106 w 229"/>
                <a:gd name="T27" fmla="*/ 8 h 225"/>
                <a:gd name="T28" fmla="*/ 184 w 229"/>
                <a:gd name="T29" fmla="*/ 33 h 225"/>
                <a:gd name="T30" fmla="*/ 188 w 229"/>
                <a:gd name="T31" fmla="*/ 29 h 225"/>
                <a:gd name="T32" fmla="*/ 106 w 229"/>
                <a:gd name="T33" fmla="*/ 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9" h="225">
                  <a:moveTo>
                    <a:pt x="106" y="2"/>
                  </a:moveTo>
                  <a:cubicBezTo>
                    <a:pt x="45" y="8"/>
                    <a:pt x="0" y="62"/>
                    <a:pt x="6" y="123"/>
                  </a:cubicBezTo>
                  <a:cubicBezTo>
                    <a:pt x="9" y="152"/>
                    <a:pt x="23" y="179"/>
                    <a:pt x="46" y="198"/>
                  </a:cubicBezTo>
                  <a:cubicBezTo>
                    <a:pt x="68" y="217"/>
                    <a:pt x="97" y="225"/>
                    <a:pt x="127" y="223"/>
                  </a:cubicBezTo>
                  <a:cubicBezTo>
                    <a:pt x="156" y="220"/>
                    <a:pt x="183" y="206"/>
                    <a:pt x="201" y="183"/>
                  </a:cubicBezTo>
                  <a:cubicBezTo>
                    <a:pt x="220" y="160"/>
                    <a:pt x="229" y="132"/>
                    <a:pt x="226" y="102"/>
                  </a:cubicBezTo>
                  <a:cubicBezTo>
                    <a:pt x="225" y="87"/>
                    <a:pt x="220" y="72"/>
                    <a:pt x="213" y="59"/>
                  </a:cubicBezTo>
                  <a:cubicBezTo>
                    <a:pt x="209" y="63"/>
                    <a:pt x="209" y="63"/>
                    <a:pt x="209" y="63"/>
                  </a:cubicBezTo>
                  <a:cubicBezTo>
                    <a:pt x="216" y="75"/>
                    <a:pt x="219" y="88"/>
                    <a:pt x="221" y="103"/>
                  </a:cubicBezTo>
                  <a:cubicBezTo>
                    <a:pt x="223" y="131"/>
                    <a:pt x="215" y="158"/>
                    <a:pt x="197" y="179"/>
                  </a:cubicBezTo>
                  <a:cubicBezTo>
                    <a:pt x="179" y="201"/>
                    <a:pt x="154" y="214"/>
                    <a:pt x="126" y="217"/>
                  </a:cubicBezTo>
                  <a:cubicBezTo>
                    <a:pt x="98" y="220"/>
                    <a:pt x="71" y="211"/>
                    <a:pt x="49" y="193"/>
                  </a:cubicBezTo>
                  <a:cubicBezTo>
                    <a:pt x="28" y="175"/>
                    <a:pt x="15" y="150"/>
                    <a:pt x="12" y="122"/>
                  </a:cubicBezTo>
                  <a:cubicBezTo>
                    <a:pt x="6" y="65"/>
                    <a:pt x="49" y="14"/>
                    <a:pt x="106" y="8"/>
                  </a:cubicBezTo>
                  <a:cubicBezTo>
                    <a:pt x="135" y="6"/>
                    <a:pt x="162" y="14"/>
                    <a:pt x="184" y="33"/>
                  </a:cubicBezTo>
                  <a:cubicBezTo>
                    <a:pt x="188" y="29"/>
                    <a:pt x="188" y="29"/>
                    <a:pt x="188" y="29"/>
                  </a:cubicBezTo>
                  <a:cubicBezTo>
                    <a:pt x="165" y="9"/>
                    <a:pt x="136" y="0"/>
                    <a:pt x="106" y="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7" name="Freeform 16"/>
            <p:cNvSpPr>
              <a:spLocks/>
            </p:cNvSpPr>
            <p:nvPr/>
          </p:nvSpPr>
          <p:spPr bwMode="auto">
            <a:xfrm>
              <a:off x="3576" y="2145"/>
              <a:ext cx="18" cy="18"/>
            </a:xfrm>
            <a:custGeom>
              <a:avLst/>
              <a:gdLst>
                <a:gd name="T0" fmla="*/ 10 w 13"/>
                <a:gd name="T1" fmla="*/ 11 h 13"/>
                <a:gd name="T2" fmla="*/ 2 w 13"/>
                <a:gd name="T3" fmla="*/ 10 h 13"/>
                <a:gd name="T4" fmla="*/ 3 w 13"/>
                <a:gd name="T5" fmla="*/ 2 h 13"/>
                <a:gd name="T6" fmla="*/ 11 w 13"/>
                <a:gd name="T7" fmla="*/ 3 h 13"/>
                <a:gd name="T8" fmla="*/ 10 w 13"/>
                <a:gd name="T9" fmla="*/ 11 h 13"/>
              </a:gdLst>
              <a:ahLst/>
              <a:cxnLst>
                <a:cxn ang="0">
                  <a:pos x="T0" y="T1"/>
                </a:cxn>
                <a:cxn ang="0">
                  <a:pos x="T2" y="T3"/>
                </a:cxn>
                <a:cxn ang="0">
                  <a:pos x="T4" y="T5"/>
                </a:cxn>
                <a:cxn ang="0">
                  <a:pos x="T6" y="T7"/>
                </a:cxn>
                <a:cxn ang="0">
                  <a:pos x="T8" y="T9"/>
                </a:cxn>
              </a:cxnLst>
              <a:rect l="0" t="0" r="r" b="b"/>
              <a:pathLst>
                <a:path w="13" h="13">
                  <a:moveTo>
                    <a:pt x="10" y="11"/>
                  </a:moveTo>
                  <a:cubicBezTo>
                    <a:pt x="8" y="13"/>
                    <a:pt x="4" y="13"/>
                    <a:pt x="2" y="10"/>
                  </a:cubicBezTo>
                  <a:cubicBezTo>
                    <a:pt x="0" y="8"/>
                    <a:pt x="1" y="4"/>
                    <a:pt x="3" y="2"/>
                  </a:cubicBezTo>
                  <a:cubicBezTo>
                    <a:pt x="6" y="0"/>
                    <a:pt x="10" y="1"/>
                    <a:pt x="11" y="3"/>
                  </a:cubicBezTo>
                  <a:cubicBezTo>
                    <a:pt x="13" y="6"/>
                    <a:pt x="13" y="9"/>
                    <a:pt x="10" y="11"/>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8" name="Freeform 17"/>
            <p:cNvSpPr>
              <a:spLocks/>
            </p:cNvSpPr>
            <p:nvPr/>
          </p:nvSpPr>
          <p:spPr bwMode="auto">
            <a:xfrm>
              <a:off x="3601" y="2126"/>
              <a:ext cx="19" cy="19"/>
            </a:xfrm>
            <a:custGeom>
              <a:avLst/>
              <a:gdLst>
                <a:gd name="T0" fmla="*/ 11 w 14"/>
                <a:gd name="T1" fmla="*/ 12 h 14"/>
                <a:gd name="T2" fmla="*/ 2 w 14"/>
                <a:gd name="T3" fmla="*/ 10 h 14"/>
                <a:gd name="T4" fmla="*/ 3 w 14"/>
                <a:gd name="T5" fmla="*/ 2 h 14"/>
                <a:gd name="T6" fmla="*/ 12 w 14"/>
                <a:gd name="T7" fmla="*/ 3 h 14"/>
                <a:gd name="T8" fmla="*/ 11 w 14"/>
                <a:gd name="T9" fmla="*/ 12 h 14"/>
              </a:gdLst>
              <a:ahLst/>
              <a:cxnLst>
                <a:cxn ang="0">
                  <a:pos x="T0" y="T1"/>
                </a:cxn>
                <a:cxn ang="0">
                  <a:pos x="T2" y="T3"/>
                </a:cxn>
                <a:cxn ang="0">
                  <a:pos x="T4" y="T5"/>
                </a:cxn>
                <a:cxn ang="0">
                  <a:pos x="T6" y="T7"/>
                </a:cxn>
                <a:cxn ang="0">
                  <a:pos x="T8" y="T9"/>
                </a:cxn>
              </a:cxnLst>
              <a:rect l="0" t="0" r="r" b="b"/>
              <a:pathLst>
                <a:path w="14" h="14">
                  <a:moveTo>
                    <a:pt x="11" y="12"/>
                  </a:moveTo>
                  <a:cubicBezTo>
                    <a:pt x="8" y="14"/>
                    <a:pt x="4" y="13"/>
                    <a:pt x="2" y="10"/>
                  </a:cubicBezTo>
                  <a:cubicBezTo>
                    <a:pt x="0" y="8"/>
                    <a:pt x="0" y="4"/>
                    <a:pt x="3" y="2"/>
                  </a:cubicBezTo>
                  <a:cubicBezTo>
                    <a:pt x="6" y="0"/>
                    <a:pt x="10" y="0"/>
                    <a:pt x="12" y="3"/>
                  </a:cubicBezTo>
                  <a:cubicBezTo>
                    <a:pt x="14" y="6"/>
                    <a:pt x="13" y="10"/>
                    <a:pt x="11" y="1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9" name="Freeform 18"/>
            <p:cNvSpPr>
              <a:spLocks/>
            </p:cNvSpPr>
            <p:nvPr/>
          </p:nvSpPr>
          <p:spPr bwMode="auto">
            <a:xfrm>
              <a:off x="3624" y="2105"/>
              <a:ext cx="22" cy="21"/>
            </a:xfrm>
            <a:custGeom>
              <a:avLst/>
              <a:gdLst>
                <a:gd name="T0" fmla="*/ 12 w 16"/>
                <a:gd name="T1" fmla="*/ 13 h 15"/>
                <a:gd name="T2" fmla="*/ 2 w 16"/>
                <a:gd name="T3" fmla="*/ 11 h 15"/>
                <a:gd name="T4" fmla="*/ 4 w 16"/>
                <a:gd name="T5" fmla="*/ 2 h 15"/>
                <a:gd name="T6" fmla="*/ 13 w 16"/>
                <a:gd name="T7" fmla="*/ 3 h 15"/>
                <a:gd name="T8" fmla="*/ 12 w 16"/>
                <a:gd name="T9" fmla="*/ 13 h 15"/>
              </a:gdLst>
              <a:ahLst/>
              <a:cxnLst>
                <a:cxn ang="0">
                  <a:pos x="T0" y="T1"/>
                </a:cxn>
                <a:cxn ang="0">
                  <a:pos x="T2" y="T3"/>
                </a:cxn>
                <a:cxn ang="0">
                  <a:pos x="T4" y="T5"/>
                </a:cxn>
                <a:cxn ang="0">
                  <a:pos x="T6" y="T7"/>
                </a:cxn>
                <a:cxn ang="0">
                  <a:pos x="T8" y="T9"/>
                </a:cxn>
              </a:cxnLst>
              <a:rect l="0" t="0" r="r" b="b"/>
              <a:pathLst>
                <a:path w="16" h="15">
                  <a:moveTo>
                    <a:pt x="12" y="13"/>
                  </a:moveTo>
                  <a:cubicBezTo>
                    <a:pt x="9" y="15"/>
                    <a:pt x="5" y="14"/>
                    <a:pt x="2" y="11"/>
                  </a:cubicBezTo>
                  <a:cubicBezTo>
                    <a:pt x="0" y="8"/>
                    <a:pt x="1" y="4"/>
                    <a:pt x="4" y="2"/>
                  </a:cubicBezTo>
                  <a:cubicBezTo>
                    <a:pt x="7" y="0"/>
                    <a:pt x="11" y="0"/>
                    <a:pt x="13" y="3"/>
                  </a:cubicBezTo>
                  <a:cubicBezTo>
                    <a:pt x="16" y="6"/>
                    <a:pt x="15" y="10"/>
                    <a:pt x="12" y="13"/>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0" name="Freeform 19"/>
            <p:cNvSpPr>
              <a:spLocks/>
            </p:cNvSpPr>
            <p:nvPr/>
          </p:nvSpPr>
          <p:spPr bwMode="auto">
            <a:xfrm>
              <a:off x="3651" y="2083"/>
              <a:ext cx="23" cy="23"/>
            </a:xfrm>
            <a:custGeom>
              <a:avLst/>
              <a:gdLst>
                <a:gd name="T0" fmla="*/ 13 w 17"/>
                <a:gd name="T1" fmla="*/ 14 h 17"/>
                <a:gd name="T2" fmla="*/ 2 w 17"/>
                <a:gd name="T3" fmla="*/ 13 h 17"/>
                <a:gd name="T4" fmla="*/ 4 w 17"/>
                <a:gd name="T5" fmla="*/ 2 h 17"/>
                <a:gd name="T6" fmla="*/ 14 w 17"/>
                <a:gd name="T7" fmla="*/ 4 h 17"/>
                <a:gd name="T8" fmla="*/ 13 w 17"/>
                <a:gd name="T9" fmla="*/ 14 h 17"/>
              </a:gdLst>
              <a:ahLst/>
              <a:cxnLst>
                <a:cxn ang="0">
                  <a:pos x="T0" y="T1"/>
                </a:cxn>
                <a:cxn ang="0">
                  <a:pos x="T2" y="T3"/>
                </a:cxn>
                <a:cxn ang="0">
                  <a:pos x="T4" y="T5"/>
                </a:cxn>
                <a:cxn ang="0">
                  <a:pos x="T6" y="T7"/>
                </a:cxn>
                <a:cxn ang="0">
                  <a:pos x="T8" y="T9"/>
                </a:cxn>
              </a:cxnLst>
              <a:rect l="0" t="0" r="r" b="b"/>
              <a:pathLst>
                <a:path w="17" h="17">
                  <a:moveTo>
                    <a:pt x="13" y="14"/>
                  </a:moveTo>
                  <a:cubicBezTo>
                    <a:pt x="9" y="17"/>
                    <a:pt x="5" y="16"/>
                    <a:pt x="2" y="13"/>
                  </a:cubicBezTo>
                  <a:cubicBezTo>
                    <a:pt x="0" y="9"/>
                    <a:pt x="0" y="5"/>
                    <a:pt x="4" y="2"/>
                  </a:cubicBezTo>
                  <a:cubicBezTo>
                    <a:pt x="7" y="0"/>
                    <a:pt x="12" y="0"/>
                    <a:pt x="14" y="4"/>
                  </a:cubicBezTo>
                  <a:cubicBezTo>
                    <a:pt x="17" y="7"/>
                    <a:pt x="16" y="12"/>
                    <a:pt x="13" y="14"/>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1" name="Freeform 20"/>
            <p:cNvSpPr>
              <a:spLocks/>
            </p:cNvSpPr>
            <p:nvPr/>
          </p:nvSpPr>
          <p:spPr bwMode="auto">
            <a:xfrm>
              <a:off x="3678" y="2058"/>
              <a:ext cx="26" cy="26"/>
            </a:xfrm>
            <a:custGeom>
              <a:avLst/>
              <a:gdLst>
                <a:gd name="T0" fmla="*/ 14 w 19"/>
                <a:gd name="T1" fmla="*/ 16 h 19"/>
                <a:gd name="T2" fmla="*/ 3 w 19"/>
                <a:gd name="T3" fmla="*/ 14 h 19"/>
                <a:gd name="T4" fmla="*/ 4 w 19"/>
                <a:gd name="T5" fmla="*/ 3 h 19"/>
                <a:gd name="T6" fmla="*/ 16 w 19"/>
                <a:gd name="T7" fmla="*/ 4 h 19"/>
                <a:gd name="T8" fmla="*/ 14 w 19"/>
                <a:gd name="T9" fmla="*/ 16 h 19"/>
              </a:gdLst>
              <a:ahLst/>
              <a:cxnLst>
                <a:cxn ang="0">
                  <a:pos x="T0" y="T1"/>
                </a:cxn>
                <a:cxn ang="0">
                  <a:pos x="T2" y="T3"/>
                </a:cxn>
                <a:cxn ang="0">
                  <a:pos x="T4" y="T5"/>
                </a:cxn>
                <a:cxn ang="0">
                  <a:pos x="T6" y="T7"/>
                </a:cxn>
                <a:cxn ang="0">
                  <a:pos x="T8" y="T9"/>
                </a:cxn>
              </a:cxnLst>
              <a:rect l="0" t="0" r="r" b="b"/>
              <a:pathLst>
                <a:path w="19" h="19">
                  <a:moveTo>
                    <a:pt x="14" y="16"/>
                  </a:moveTo>
                  <a:cubicBezTo>
                    <a:pt x="11" y="19"/>
                    <a:pt x="6" y="18"/>
                    <a:pt x="3" y="14"/>
                  </a:cubicBezTo>
                  <a:cubicBezTo>
                    <a:pt x="0" y="11"/>
                    <a:pt x="1" y="6"/>
                    <a:pt x="4" y="3"/>
                  </a:cubicBezTo>
                  <a:cubicBezTo>
                    <a:pt x="8" y="0"/>
                    <a:pt x="13" y="1"/>
                    <a:pt x="16" y="4"/>
                  </a:cubicBezTo>
                  <a:cubicBezTo>
                    <a:pt x="19" y="8"/>
                    <a:pt x="18" y="13"/>
                    <a:pt x="14" y="16"/>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2" name="Line 17"/>
            <p:cNvSpPr>
              <a:spLocks noChangeShapeType="1"/>
            </p:cNvSpPr>
            <p:nvPr/>
          </p:nvSpPr>
          <p:spPr bwMode="auto">
            <a:xfrm>
              <a:off x="3710" y="2276"/>
              <a:ext cx="0" cy="0"/>
            </a:xfrm>
            <a:prstGeom prst="lin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3" name="Line 18"/>
            <p:cNvSpPr>
              <a:spLocks noChangeShapeType="1"/>
            </p:cNvSpPr>
            <p:nvPr/>
          </p:nvSpPr>
          <p:spPr bwMode="auto">
            <a:xfrm>
              <a:off x="3710" y="2276"/>
              <a:ext cx="0" cy="0"/>
            </a:xfrm>
            <a:prstGeom prst="lin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grpSp>
      <p:sp>
        <p:nvSpPr>
          <p:cNvPr id="26" name="Content Placeholder 2"/>
          <p:cNvSpPr>
            <a:spLocks noGrp="1"/>
          </p:cNvSpPr>
          <p:nvPr>
            <p:ph idx="13"/>
          </p:nvPr>
        </p:nvSpPr>
        <p:spPr>
          <a:xfrm>
            <a:off x="358618" y="1139116"/>
            <a:ext cx="5269907" cy="4893646"/>
          </a:xfrm>
        </p:spPr>
        <p:txBody>
          <a:bodyPr/>
          <a:lstStyle>
            <a:lvl1pPr>
              <a:buClr>
                <a:srgbClr val="00A3DA"/>
              </a:buClr>
              <a:defRPr/>
            </a:lvl1pPr>
            <a:lvl2pPr>
              <a:buClr>
                <a:srgbClr val="00A3DA"/>
              </a:buClr>
              <a:defRPr/>
            </a:lvl2pPr>
            <a:lvl3pPr>
              <a:buClr>
                <a:srgbClr val="00A3DA"/>
              </a:buClr>
              <a:defRPr/>
            </a:lvl3pPr>
            <a:lvl4pPr>
              <a:buClr>
                <a:srgbClr val="00A3DA"/>
              </a:buClr>
              <a:defRPr/>
            </a:lvl4pPr>
            <a:lvl5pPr>
              <a:buClr>
                <a:srgbClr val="00A3D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7" name="Straight Connector 26"/>
          <p:cNvCxnSpPr/>
          <p:nvPr userDrawn="1"/>
        </p:nvCxnSpPr>
        <p:spPr>
          <a:xfrm flipV="1">
            <a:off x="0" y="868218"/>
            <a:ext cx="7791769" cy="1191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8" name="TextBox 27"/>
          <p:cNvSpPr txBox="1"/>
          <p:nvPr userDrawn="1"/>
        </p:nvSpPr>
        <p:spPr>
          <a:xfrm>
            <a:off x="11310573" y="119550"/>
            <a:ext cx="1204929" cy="230832"/>
          </a:xfrm>
          <a:prstGeom prst="rect">
            <a:avLst/>
          </a:prstGeom>
          <a:noFill/>
        </p:spPr>
        <p:txBody>
          <a:bodyPr wrap="square" rtlCol="0">
            <a:spAutoFit/>
          </a:bodyPr>
          <a:lstStyle/>
          <a:p>
            <a:r>
              <a:rPr lang="en-US" sz="900" dirty="0"/>
              <a:t>© Elekta 2016</a:t>
            </a:r>
          </a:p>
        </p:txBody>
      </p:sp>
    </p:spTree>
    <p:extLst>
      <p:ext uri="{BB962C8B-B14F-4D97-AF65-F5344CB8AC3E}">
        <p14:creationId xmlns:p14="http://schemas.microsoft.com/office/powerpoint/2010/main" val="18708232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56921"/>
            <a:ext cx="7791769" cy="711297"/>
          </a:xfrm>
        </p:spPr>
        <p:txBody>
          <a:bodyPr>
            <a:normAutofit/>
          </a:bodyPr>
          <a:lstStyle>
            <a:lvl1pPr marL="0" algn="l" defTabSz="914400" rtl="0" eaLnBrk="1" latinLnBrk="0" hangingPunct="1">
              <a:defRPr lang="en-US" sz="3201" b="1" kern="1200" dirty="0">
                <a:solidFill>
                  <a:srgbClr val="00A3DA"/>
                </a:solidFill>
                <a:latin typeface="Montserrat"/>
                <a:ea typeface="+mn-ea"/>
                <a:cs typeface="Montserrat"/>
              </a:defRPr>
            </a:lvl1pPr>
          </a:lstStyle>
          <a:p>
            <a:r>
              <a:rPr lang="en-US" dirty="0"/>
              <a:t>CLICK TO EDIT MASTER TITLE STYLE</a:t>
            </a:r>
          </a:p>
        </p:txBody>
      </p:sp>
      <p:sp>
        <p:nvSpPr>
          <p:cNvPr id="3" name="Content Placeholder 2"/>
          <p:cNvSpPr>
            <a:spLocks noGrp="1"/>
          </p:cNvSpPr>
          <p:nvPr>
            <p:ph idx="1"/>
          </p:nvPr>
        </p:nvSpPr>
        <p:spPr>
          <a:xfrm>
            <a:off x="6193241" y="1139116"/>
            <a:ext cx="5609575" cy="4893646"/>
          </a:xfrm>
        </p:spPr>
        <p:txBody>
          <a:bodyPr/>
          <a:lstStyle>
            <a:lvl1pPr>
              <a:buClr>
                <a:srgbClr val="00A3DA"/>
              </a:buClr>
              <a:defRPr/>
            </a:lvl1pPr>
            <a:lvl2pPr>
              <a:buClr>
                <a:srgbClr val="00A3DA"/>
              </a:buClr>
              <a:defRPr/>
            </a:lvl2pPr>
            <a:lvl3pPr>
              <a:buClr>
                <a:srgbClr val="00A3DA"/>
              </a:buClr>
              <a:defRPr/>
            </a:lvl3pPr>
            <a:lvl4pPr>
              <a:buClr>
                <a:srgbClr val="00A3DA"/>
              </a:buClr>
              <a:defRPr/>
            </a:lvl4pPr>
            <a:lvl5pPr>
              <a:buClr>
                <a:srgbClr val="00A3D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3341"/>
            <a:ext cx="12192000" cy="164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latin typeface="Calibri" panose="020F0502020204030204" pitchFamily="34" charset="0"/>
              <a:cs typeface="Calibri" panose="020F0502020204030204" pitchFamily="34" charset="0"/>
            </a:endParaRPr>
          </a:p>
        </p:txBody>
      </p:sp>
      <p:sp>
        <p:nvSpPr>
          <p:cNvPr id="8" name="Freeform 7"/>
          <p:cNvSpPr/>
          <p:nvPr userDrawn="1"/>
        </p:nvSpPr>
        <p:spPr>
          <a:xfrm>
            <a:off x="7791769" y="-107834"/>
            <a:ext cx="4819460" cy="374291"/>
          </a:xfrm>
          <a:custGeom>
            <a:avLst/>
            <a:gdLst>
              <a:gd name="connsiteX0" fmla="*/ 0 w 4551053"/>
              <a:gd name="connsiteY0" fmla="*/ 164616 h 188132"/>
              <a:gd name="connsiteX1" fmla="*/ 164638 w 4551053"/>
              <a:gd name="connsiteY1" fmla="*/ 0 h 188132"/>
              <a:gd name="connsiteX2" fmla="*/ 4551053 w 4551053"/>
              <a:gd name="connsiteY2" fmla="*/ 11759 h 188132"/>
              <a:gd name="connsiteX3" fmla="*/ 4527533 w 4551053"/>
              <a:gd name="connsiteY3" fmla="*/ 188132 h 188132"/>
              <a:gd name="connsiteX4" fmla="*/ 0 w 4551053"/>
              <a:gd name="connsiteY4" fmla="*/ 164616 h 188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053" h="188132">
                <a:moveTo>
                  <a:pt x="0" y="164616"/>
                </a:moveTo>
                <a:lnTo>
                  <a:pt x="164638" y="0"/>
                </a:lnTo>
                <a:lnTo>
                  <a:pt x="4551053" y="11759"/>
                </a:lnTo>
                <a:lnTo>
                  <a:pt x="4527533" y="188132"/>
                </a:lnTo>
                <a:lnTo>
                  <a:pt x="0" y="164616"/>
                </a:lnTo>
                <a:close/>
              </a:path>
            </a:pathLst>
          </a:cu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grpSp>
        <p:nvGrpSpPr>
          <p:cNvPr id="9" name="Group 8"/>
          <p:cNvGrpSpPr>
            <a:grpSpLocks noChangeAspect="1"/>
          </p:cNvGrpSpPr>
          <p:nvPr userDrawn="1"/>
        </p:nvGrpSpPr>
        <p:grpSpPr bwMode="auto">
          <a:xfrm>
            <a:off x="10440064" y="6158300"/>
            <a:ext cx="1362752" cy="512064"/>
            <a:chOff x="3423" y="2006"/>
            <a:chExt cx="825" cy="310"/>
          </a:xfrm>
          <a:solidFill>
            <a:schemeClr val="bg2">
              <a:lumMod val="65000"/>
            </a:schemeClr>
          </a:solidFill>
        </p:grpSpPr>
        <p:sp>
          <p:nvSpPr>
            <p:cNvPr id="10" name="Freeform 9"/>
            <p:cNvSpPr>
              <a:spLocks/>
            </p:cNvSpPr>
            <p:nvPr/>
          </p:nvSpPr>
          <p:spPr bwMode="auto">
            <a:xfrm>
              <a:off x="3801" y="2110"/>
              <a:ext cx="55" cy="104"/>
            </a:xfrm>
            <a:custGeom>
              <a:avLst/>
              <a:gdLst>
                <a:gd name="T0" fmla="*/ 53 w 55"/>
                <a:gd name="T1" fmla="*/ 0 h 104"/>
                <a:gd name="T2" fmla="*/ 53 w 55"/>
                <a:gd name="T3" fmla="*/ 10 h 104"/>
                <a:gd name="T4" fmla="*/ 17 w 55"/>
                <a:gd name="T5" fmla="*/ 10 h 104"/>
                <a:gd name="T6" fmla="*/ 17 w 55"/>
                <a:gd name="T7" fmla="*/ 46 h 104"/>
                <a:gd name="T8" fmla="*/ 51 w 55"/>
                <a:gd name="T9" fmla="*/ 46 h 104"/>
                <a:gd name="T10" fmla="*/ 51 w 55"/>
                <a:gd name="T11" fmla="*/ 56 h 104"/>
                <a:gd name="T12" fmla="*/ 17 w 55"/>
                <a:gd name="T13" fmla="*/ 56 h 104"/>
                <a:gd name="T14" fmla="*/ 17 w 55"/>
                <a:gd name="T15" fmla="*/ 94 h 104"/>
                <a:gd name="T16" fmla="*/ 55 w 55"/>
                <a:gd name="T17" fmla="*/ 94 h 104"/>
                <a:gd name="T18" fmla="*/ 55 w 55"/>
                <a:gd name="T19" fmla="*/ 104 h 104"/>
                <a:gd name="T20" fmla="*/ 0 w 55"/>
                <a:gd name="T21" fmla="*/ 104 h 104"/>
                <a:gd name="T22" fmla="*/ 0 w 55"/>
                <a:gd name="T23" fmla="*/ 0 h 104"/>
                <a:gd name="T24" fmla="*/ 53 w 55"/>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104">
                  <a:moveTo>
                    <a:pt x="53" y="0"/>
                  </a:moveTo>
                  <a:lnTo>
                    <a:pt x="53" y="10"/>
                  </a:lnTo>
                  <a:lnTo>
                    <a:pt x="17" y="10"/>
                  </a:lnTo>
                  <a:lnTo>
                    <a:pt x="17" y="46"/>
                  </a:lnTo>
                  <a:lnTo>
                    <a:pt x="51" y="46"/>
                  </a:lnTo>
                  <a:lnTo>
                    <a:pt x="51" y="56"/>
                  </a:lnTo>
                  <a:lnTo>
                    <a:pt x="17" y="56"/>
                  </a:lnTo>
                  <a:lnTo>
                    <a:pt x="17" y="94"/>
                  </a:lnTo>
                  <a:lnTo>
                    <a:pt x="55" y="94"/>
                  </a:lnTo>
                  <a:lnTo>
                    <a:pt x="55" y="104"/>
                  </a:lnTo>
                  <a:lnTo>
                    <a:pt x="0" y="104"/>
                  </a:lnTo>
                  <a:lnTo>
                    <a:pt x="0" y="0"/>
                  </a:lnTo>
                  <a:lnTo>
                    <a:pt x="5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1" name="Freeform 10"/>
            <p:cNvSpPr>
              <a:spLocks/>
            </p:cNvSpPr>
            <p:nvPr/>
          </p:nvSpPr>
          <p:spPr bwMode="auto">
            <a:xfrm>
              <a:off x="3876" y="2110"/>
              <a:ext cx="53" cy="104"/>
            </a:xfrm>
            <a:custGeom>
              <a:avLst/>
              <a:gdLst>
                <a:gd name="T0" fmla="*/ 16 w 53"/>
                <a:gd name="T1" fmla="*/ 0 h 104"/>
                <a:gd name="T2" fmla="*/ 16 w 53"/>
                <a:gd name="T3" fmla="*/ 94 h 104"/>
                <a:gd name="T4" fmla="*/ 53 w 53"/>
                <a:gd name="T5" fmla="*/ 94 h 104"/>
                <a:gd name="T6" fmla="*/ 53 w 53"/>
                <a:gd name="T7" fmla="*/ 104 h 104"/>
                <a:gd name="T8" fmla="*/ 0 w 53"/>
                <a:gd name="T9" fmla="*/ 104 h 104"/>
                <a:gd name="T10" fmla="*/ 0 w 53"/>
                <a:gd name="T11" fmla="*/ 0 h 104"/>
                <a:gd name="T12" fmla="*/ 16 w 53"/>
                <a:gd name="T13" fmla="*/ 0 h 104"/>
              </a:gdLst>
              <a:ahLst/>
              <a:cxnLst>
                <a:cxn ang="0">
                  <a:pos x="T0" y="T1"/>
                </a:cxn>
                <a:cxn ang="0">
                  <a:pos x="T2" y="T3"/>
                </a:cxn>
                <a:cxn ang="0">
                  <a:pos x="T4" y="T5"/>
                </a:cxn>
                <a:cxn ang="0">
                  <a:pos x="T6" y="T7"/>
                </a:cxn>
                <a:cxn ang="0">
                  <a:pos x="T8" y="T9"/>
                </a:cxn>
                <a:cxn ang="0">
                  <a:pos x="T10" y="T11"/>
                </a:cxn>
                <a:cxn ang="0">
                  <a:pos x="T12" y="T13"/>
                </a:cxn>
              </a:cxnLst>
              <a:rect l="0" t="0" r="r" b="b"/>
              <a:pathLst>
                <a:path w="53" h="104">
                  <a:moveTo>
                    <a:pt x="16" y="0"/>
                  </a:moveTo>
                  <a:lnTo>
                    <a:pt x="16" y="94"/>
                  </a:lnTo>
                  <a:lnTo>
                    <a:pt x="53" y="94"/>
                  </a:lnTo>
                  <a:lnTo>
                    <a:pt x="53" y="104"/>
                  </a:lnTo>
                  <a:lnTo>
                    <a:pt x="0" y="104"/>
                  </a:lnTo>
                  <a:lnTo>
                    <a:pt x="0" y="0"/>
                  </a:lnTo>
                  <a:lnTo>
                    <a:pt x="1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2" name="Freeform 11"/>
            <p:cNvSpPr>
              <a:spLocks/>
            </p:cNvSpPr>
            <p:nvPr/>
          </p:nvSpPr>
          <p:spPr bwMode="auto">
            <a:xfrm>
              <a:off x="3950" y="2110"/>
              <a:ext cx="53" cy="104"/>
            </a:xfrm>
            <a:custGeom>
              <a:avLst/>
              <a:gdLst>
                <a:gd name="T0" fmla="*/ 53 w 53"/>
                <a:gd name="T1" fmla="*/ 0 h 104"/>
                <a:gd name="T2" fmla="*/ 53 w 53"/>
                <a:gd name="T3" fmla="*/ 10 h 104"/>
                <a:gd name="T4" fmla="*/ 15 w 53"/>
                <a:gd name="T5" fmla="*/ 10 h 104"/>
                <a:gd name="T6" fmla="*/ 15 w 53"/>
                <a:gd name="T7" fmla="*/ 46 h 104"/>
                <a:gd name="T8" fmla="*/ 50 w 53"/>
                <a:gd name="T9" fmla="*/ 46 h 104"/>
                <a:gd name="T10" fmla="*/ 50 w 53"/>
                <a:gd name="T11" fmla="*/ 56 h 104"/>
                <a:gd name="T12" fmla="*/ 15 w 53"/>
                <a:gd name="T13" fmla="*/ 56 h 104"/>
                <a:gd name="T14" fmla="*/ 15 w 53"/>
                <a:gd name="T15" fmla="*/ 94 h 104"/>
                <a:gd name="T16" fmla="*/ 53 w 53"/>
                <a:gd name="T17" fmla="*/ 94 h 104"/>
                <a:gd name="T18" fmla="*/ 53 w 53"/>
                <a:gd name="T19" fmla="*/ 104 h 104"/>
                <a:gd name="T20" fmla="*/ 0 w 53"/>
                <a:gd name="T21" fmla="*/ 104 h 104"/>
                <a:gd name="T22" fmla="*/ 0 w 53"/>
                <a:gd name="T23" fmla="*/ 0 h 104"/>
                <a:gd name="T24" fmla="*/ 53 w 53"/>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104">
                  <a:moveTo>
                    <a:pt x="53" y="0"/>
                  </a:moveTo>
                  <a:lnTo>
                    <a:pt x="53" y="10"/>
                  </a:lnTo>
                  <a:lnTo>
                    <a:pt x="15" y="10"/>
                  </a:lnTo>
                  <a:lnTo>
                    <a:pt x="15" y="46"/>
                  </a:lnTo>
                  <a:lnTo>
                    <a:pt x="50" y="46"/>
                  </a:lnTo>
                  <a:lnTo>
                    <a:pt x="50" y="56"/>
                  </a:lnTo>
                  <a:lnTo>
                    <a:pt x="15" y="56"/>
                  </a:lnTo>
                  <a:lnTo>
                    <a:pt x="15" y="94"/>
                  </a:lnTo>
                  <a:lnTo>
                    <a:pt x="53" y="94"/>
                  </a:lnTo>
                  <a:lnTo>
                    <a:pt x="53" y="104"/>
                  </a:lnTo>
                  <a:lnTo>
                    <a:pt x="0" y="104"/>
                  </a:lnTo>
                  <a:lnTo>
                    <a:pt x="0" y="0"/>
                  </a:lnTo>
                  <a:lnTo>
                    <a:pt x="5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3" name="Freeform 12"/>
            <p:cNvSpPr>
              <a:spLocks/>
            </p:cNvSpPr>
            <p:nvPr/>
          </p:nvSpPr>
          <p:spPr bwMode="auto">
            <a:xfrm>
              <a:off x="4026" y="2110"/>
              <a:ext cx="72" cy="104"/>
            </a:xfrm>
            <a:custGeom>
              <a:avLst/>
              <a:gdLst>
                <a:gd name="T0" fmla="*/ 15 w 72"/>
                <a:gd name="T1" fmla="*/ 0 h 104"/>
                <a:gd name="T2" fmla="*/ 15 w 72"/>
                <a:gd name="T3" fmla="*/ 49 h 104"/>
                <a:gd name="T4" fmla="*/ 57 w 72"/>
                <a:gd name="T5" fmla="*/ 0 h 104"/>
                <a:gd name="T6" fmla="*/ 70 w 72"/>
                <a:gd name="T7" fmla="*/ 0 h 104"/>
                <a:gd name="T8" fmla="*/ 29 w 72"/>
                <a:gd name="T9" fmla="*/ 46 h 104"/>
                <a:gd name="T10" fmla="*/ 72 w 72"/>
                <a:gd name="T11" fmla="*/ 104 h 104"/>
                <a:gd name="T12" fmla="*/ 52 w 72"/>
                <a:gd name="T13" fmla="*/ 104 h 104"/>
                <a:gd name="T14" fmla="*/ 15 w 72"/>
                <a:gd name="T15" fmla="*/ 51 h 104"/>
                <a:gd name="T16" fmla="*/ 15 w 72"/>
                <a:gd name="T17" fmla="*/ 104 h 104"/>
                <a:gd name="T18" fmla="*/ 0 w 72"/>
                <a:gd name="T19" fmla="*/ 104 h 104"/>
                <a:gd name="T20" fmla="*/ 0 w 72"/>
                <a:gd name="T21" fmla="*/ 0 h 104"/>
                <a:gd name="T22" fmla="*/ 15 w 72"/>
                <a:gd name="T23"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104">
                  <a:moveTo>
                    <a:pt x="15" y="0"/>
                  </a:moveTo>
                  <a:lnTo>
                    <a:pt x="15" y="49"/>
                  </a:lnTo>
                  <a:lnTo>
                    <a:pt x="57" y="0"/>
                  </a:lnTo>
                  <a:lnTo>
                    <a:pt x="70" y="0"/>
                  </a:lnTo>
                  <a:lnTo>
                    <a:pt x="29" y="46"/>
                  </a:lnTo>
                  <a:lnTo>
                    <a:pt x="72" y="104"/>
                  </a:lnTo>
                  <a:lnTo>
                    <a:pt x="52" y="104"/>
                  </a:lnTo>
                  <a:lnTo>
                    <a:pt x="15" y="51"/>
                  </a:lnTo>
                  <a:lnTo>
                    <a:pt x="15" y="104"/>
                  </a:lnTo>
                  <a:lnTo>
                    <a:pt x="0" y="104"/>
                  </a:lnTo>
                  <a:lnTo>
                    <a:pt x="0" y="0"/>
                  </a:lnTo>
                  <a:lnTo>
                    <a:pt x="1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 name="Freeform 13"/>
            <p:cNvSpPr>
              <a:spLocks/>
            </p:cNvSpPr>
            <p:nvPr/>
          </p:nvSpPr>
          <p:spPr bwMode="auto">
            <a:xfrm>
              <a:off x="4102" y="2110"/>
              <a:ext cx="71" cy="104"/>
            </a:xfrm>
            <a:custGeom>
              <a:avLst/>
              <a:gdLst>
                <a:gd name="T0" fmla="*/ 71 w 71"/>
                <a:gd name="T1" fmla="*/ 0 h 104"/>
                <a:gd name="T2" fmla="*/ 71 w 71"/>
                <a:gd name="T3" fmla="*/ 10 h 104"/>
                <a:gd name="T4" fmla="*/ 44 w 71"/>
                <a:gd name="T5" fmla="*/ 10 h 104"/>
                <a:gd name="T6" fmla="*/ 44 w 71"/>
                <a:gd name="T7" fmla="*/ 104 h 104"/>
                <a:gd name="T8" fmla="*/ 28 w 71"/>
                <a:gd name="T9" fmla="*/ 104 h 104"/>
                <a:gd name="T10" fmla="*/ 28 w 71"/>
                <a:gd name="T11" fmla="*/ 10 h 104"/>
                <a:gd name="T12" fmla="*/ 0 w 71"/>
                <a:gd name="T13" fmla="*/ 10 h 104"/>
                <a:gd name="T14" fmla="*/ 0 w 71"/>
                <a:gd name="T15" fmla="*/ 0 h 104"/>
                <a:gd name="T16" fmla="*/ 71 w 71"/>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04">
                  <a:moveTo>
                    <a:pt x="71" y="0"/>
                  </a:moveTo>
                  <a:lnTo>
                    <a:pt x="71" y="10"/>
                  </a:lnTo>
                  <a:lnTo>
                    <a:pt x="44" y="10"/>
                  </a:lnTo>
                  <a:lnTo>
                    <a:pt x="44" y="104"/>
                  </a:lnTo>
                  <a:lnTo>
                    <a:pt x="28" y="104"/>
                  </a:lnTo>
                  <a:lnTo>
                    <a:pt x="28" y="10"/>
                  </a:lnTo>
                  <a:lnTo>
                    <a:pt x="0" y="10"/>
                  </a:lnTo>
                  <a:lnTo>
                    <a:pt x="0" y="0"/>
                  </a:lnTo>
                  <a:lnTo>
                    <a:pt x="7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5" name="Freeform 14"/>
            <p:cNvSpPr>
              <a:spLocks noEditPoints="1"/>
            </p:cNvSpPr>
            <p:nvPr/>
          </p:nvSpPr>
          <p:spPr bwMode="auto">
            <a:xfrm>
              <a:off x="4168" y="2110"/>
              <a:ext cx="80" cy="104"/>
            </a:xfrm>
            <a:custGeom>
              <a:avLst/>
              <a:gdLst>
                <a:gd name="T0" fmla="*/ 37 w 80"/>
                <a:gd name="T1" fmla="*/ 22 h 104"/>
                <a:gd name="T2" fmla="*/ 49 w 80"/>
                <a:gd name="T3" fmla="*/ 61 h 104"/>
                <a:gd name="T4" fmla="*/ 24 w 80"/>
                <a:gd name="T5" fmla="*/ 61 h 104"/>
                <a:gd name="T6" fmla="*/ 37 w 80"/>
                <a:gd name="T7" fmla="*/ 22 h 104"/>
                <a:gd name="T8" fmla="*/ 34 w 80"/>
                <a:gd name="T9" fmla="*/ 0 h 104"/>
                <a:gd name="T10" fmla="*/ 0 w 80"/>
                <a:gd name="T11" fmla="*/ 104 h 104"/>
                <a:gd name="T12" fmla="*/ 11 w 80"/>
                <a:gd name="T13" fmla="*/ 104 h 104"/>
                <a:gd name="T14" fmla="*/ 22 w 80"/>
                <a:gd name="T15" fmla="*/ 69 h 104"/>
                <a:gd name="T16" fmla="*/ 52 w 80"/>
                <a:gd name="T17" fmla="*/ 69 h 104"/>
                <a:gd name="T18" fmla="*/ 63 w 80"/>
                <a:gd name="T19" fmla="*/ 104 h 104"/>
                <a:gd name="T20" fmla="*/ 80 w 80"/>
                <a:gd name="T21" fmla="*/ 104 h 104"/>
                <a:gd name="T22" fmla="*/ 45 w 80"/>
                <a:gd name="T23" fmla="*/ 0 h 104"/>
                <a:gd name="T24" fmla="*/ 34 w 80"/>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04">
                  <a:moveTo>
                    <a:pt x="37" y="22"/>
                  </a:moveTo>
                  <a:lnTo>
                    <a:pt x="49" y="61"/>
                  </a:lnTo>
                  <a:lnTo>
                    <a:pt x="24" y="61"/>
                  </a:lnTo>
                  <a:lnTo>
                    <a:pt x="37" y="22"/>
                  </a:lnTo>
                  <a:close/>
                  <a:moveTo>
                    <a:pt x="34" y="0"/>
                  </a:moveTo>
                  <a:lnTo>
                    <a:pt x="0" y="104"/>
                  </a:lnTo>
                  <a:lnTo>
                    <a:pt x="11" y="104"/>
                  </a:lnTo>
                  <a:lnTo>
                    <a:pt x="22" y="69"/>
                  </a:lnTo>
                  <a:lnTo>
                    <a:pt x="52" y="69"/>
                  </a:lnTo>
                  <a:lnTo>
                    <a:pt x="63" y="104"/>
                  </a:lnTo>
                  <a:lnTo>
                    <a:pt x="80" y="104"/>
                  </a:lnTo>
                  <a:lnTo>
                    <a:pt x="45" y="0"/>
                  </a:lnTo>
                  <a:lnTo>
                    <a:pt x="3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6" name="Freeform 15"/>
            <p:cNvSpPr>
              <a:spLocks/>
            </p:cNvSpPr>
            <p:nvPr/>
          </p:nvSpPr>
          <p:spPr bwMode="auto">
            <a:xfrm>
              <a:off x="3423" y="2006"/>
              <a:ext cx="313" cy="310"/>
            </a:xfrm>
            <a:custGeom>
              <a:avLst/>
              <a:gdLst>
                <a:gd name="T0" fmla="*/ 106 w 229"/>
                <a:gd name="T1" fmla="*/ 2 h 225"/>
                <a:gd name="T2" fmla="*/ 6 w 229"/>
                <a:gd name="T3" fmla="*/ 123 h 225"/>
                <a:gd name="T4" fmla="*/ 46 w 229"/>
                <a:gd name="T5" fmla="*/ 198 h 225"/>
                <a:gd name="T6" fmla="*/ 127 w 229"/>
                <a:gd name="T7" fmla="*/ 223 h 225"/>
                <a:gd name="T8" fmla="*/ 201 w 229"/>
                <a:gd name="T9" fmla="*/ 183 h 225"/>
                <a:gd name="T10" fmla="*/ 226 w 229"/>
                <a:gd name="T11" fmla="*/ 102 h 225"/>
                <a:gd name="T12" fmla="*/ 213 w 229"/>
                <a:gd name="T13" fmla="*/ 59 h 225"/>
                <a:gd name="T14" fmla="*/ 209 w 229"/>
                <a:gd name="T15" fmla="*/ 63 h 225"/>
                <a:gd name="T16" fmla="*/ 221 w 229"/>
                <a:gd name="T17" fmla="*/ 103 h 225"/>
                <a:gd name="T18" fmla="*/ 197 w 229"/>
                <a:gd name="T19" fmla="*/ 179 h 225"/>
                <a:gd name="T20" fmla="*/ 126 w 229"/>
                <a:gd name="T21" fmla="*/ 217 h 225"/>
                <a:gd name="T22" fmla="*/ 49 w 229"/>
                <a:gd name="T23" fmla="*/ 193 h 225"/>
                <a:gd name="T24" fmla="*/ 12 w 229"/>
                <a:gd name="T25" fmla="*/ 122 h 225"/>
                <a:gd name="T26" fmla="*/ 106 w 229"/>
                <a:gd name="T27" fmla="*/ 8 h 225"/>
                <a:gd name="T28" fmla="*/ 184 w 229"/>
                <a:gd name="T29" fmla="*/ 33 h 225"/>
                <a:gd name="T30" fmla="*/ 188 w 229"/>
                <a:gd name="T31" fmla="*/ 29 h 225"/>
                <a:gd name="T32" fmla="*/ 106 w 229"/>
                <a:gd name="T33" fmla="*/ 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9" h="225">
                  <a:moveTo>
                    <a:pt x="106" y="2"/>
                  </a:moveTo>
                  <a:cubicBezTo>
                    <a:pt x="45" y="8"/>
                    <a:pt x="0" y="62"/>
                    <a:pt x="6" y="123"/>
                  </a:cubicBezTo>
                  <a:cubicBezTo>
                    <a:pt x="9" y="152"/>
                    <a:pt x="23" y="179"/>
                    <a:pt x="46" y="198"/>
                  </a:cubicBezTo>
                  <a:cubicBezTo>
                    <a:pt x="68" y="217"/>
                    <a:pt x="97" y="225"/>
                    <a:pt x="127" y="223"/>
                  </a:cubicBezTo>
                  <a:cubicBezTo>
                    <a:pt x="156" y="220"/>
                    <a:pt x="183" y="206"/>
                    <a:pt x="201" y="183"/>
                  </a:cubicBezTo>
                  <a:cubicBezTo>
                    <a:pt x="220" y="160"/>
                    <a:pt x="229" y="132"/>
                    <a:pt x="226" y="102"/>
                  </a:cubicBezTo>
                  <a:cubicBezTo>
                    <a:pt x="225" y="87"/>
                    <a:pt x="220" y="72"/>
                    <a:pt x="213" y="59"/>
                  </a:cubicBezTo>
                  <a:cubicBezTo>
                    <a:pt x="209" y="63"/>
                    <a:pt x="209" y="63"/>
                    <a:pt x="209" y="63"/>
                  </a:cubicBezTo>
                  <a:cubicBezTo>
                    <a:pt x="216" y="75"/>
                    <a:pt x="219" y="88"/>
                    <a:pt x="221" y="103"/>
                  </a:cubicBezTo>
                  <a:cubicBezTo>
                    <a:pt x="223" y="131"/>
                    <a:pt x="215" y="158"/>
                    <a:pt x="197" y="179"/>
                  </a:cubicBezTo>
                  <a:cubicBezTo>
                    <a:pt x="179" y="201"/>
                    <a:pt x="154" y="214"/>
                    <a:pt x="126" y="217"/>
                  </a:cubicBezTo>
                  <a:cubicBezTo>
                    <a:pt x="98" y="220"/>
                    <a:pt x="71" y="211"/>
                    <a:pt x="49" y="193"/>
                  </a:cubicBezTo>
                  <a:cubicBezTo>
                    <a:pt x="28" y="175"/>
                    <a:pt x="15" y="150"/>
                    <a:pt x="12" y="122"/>
                  </a:cubicBezTo>
                  <a:cubicBezTo>
                    <a:pt x="6" y="65"/>
                    <a:pt x="49" y="14"/>
                    <a:pt x="106" y="8"/>
                  </a:cubicBezTo>
                  <a:cubicBezTo>
                    <a:pt x="135" y="6"/>
                    <a:pt x="162" y="14"/>
                    <a:pt x="184" y="33"/>
                  </a:cubicBezTo>
                  <a:cubicBezTo>
                    <a:pt x="188" y="29"/>
                    <a:pt x="188" y="29"/>
                    <a:pt x="188" y="29"/>
                  </a:cubicBezTo>
                  <a:cubicBezTo>
                    <a:pt x="165" y="9"/>
                    <a:pt x="136" y="0"/>
                    <a:pt x="106" y="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7" name="Freeform 16"/>
            <p:cNvSpPr>
              <a:spLocks/>
            </p:cNvSpPr>
            <p:nvPr/>
          </p:nvSpPr>
          <p:spPr bwMode="auto">
            <a:xfrm>
              <a:off x="3576" y="2145"/>
              <a:ext cx="18" cy="18"/>
            </a:xfrm>
            <a:custGeom>
              <a:avLst/>
              <a:gdLst>
                <a:gd name="T0" fmla="*/ 10 w 13"/>
                <a:gd name="T1" fmla="*/ 11 h 13"/>
                <a:gd name="T2" fmla="*/ 2 w 13"/>
                <a:gd name="T3" fmla="*/ 10 h 13"/>
                <a:gd name="T4" fmla="*/ 3 w 13"/>
                <a:gd name="T5" fmla="*/ 2 h 13"/>
                <a:gd name="T6" fmla="*/ 11 w 13"/>
                <a:gd name="T7" fmla="*/ 3 h 13"/>
                <a:gd name="T8" fmla="*/ 10 w 13"/>
                <a:gd name="T9" fmla="*/ 11 h 13"/>
              </a:gdLst>
              <a:ahLst/>
              <a:cxnLst>
                <a:cxn ang="0">
                  <a:pos x="T0" y="T1"/>
                </a:cxn>
                <a:cxn ang="0">
                  <a:pos x="T2" y="T3"/>
                </a:cxn>
                <a:cxn ang="0">
                  <a:pos x="T4" y="T5"/>
                </a:cxn>
                <a:cxn ang="0">
                  <a:pos x="T6" y="T7"/>
                </a:cxn>
                <a:cxn ang="0">
                  <a:pos x="T8" y="T9"/>
                </a:cxn>
              </a:cxnLst>
              <a:rect l="0" t="0" r="r" b="b"/>
              <a:pathLst>
                <a:path w="13" h="13">
                  <a:moveTo>
                    <a:pt x="10" y="11"/>
                  </a:moveTo>
                  <a:cubicBezTo>
                    <a:pt x="8" y="13"/>
                    <a:pt x="4" y="13"/>
                    <a:pt x="2" y="10"/>
                  </a:cubicBezTo>
                  <a:cubicBezTo>
                    <a:pt x="0" y="8"/>
                    <a:pt x="1" y="4"/>
                    <a:pt x="3" y="2"/>
                  </a:cubicBezTo>
                  <a:cubicBezTo>
                    <a:pt x="6" y="0"/>
                    <a:pt x="10" y="1"/>
                    <a:pt x="11" y="3"/>
                  </a:cubicBezTo>
                  <a:cubicBezTo>
                    <a:pt x="13" y="6"/>
                    <a:pt x="13" y="9"/>
                    <a:pt x="10" y="11"/>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8" name="Freeform 17"/>
            <p:cNvSpPr>
              <a:spLocks/>
            </p:cNvSpPr>
            <p:nvPr/>
          </p:nvSpPr>
          <p:spPr bwMode="auto">
            <a:xfrm>
              <a:off x="3601" y="2126"/>
              <a:ext cx="19" cy="19"/>
            </a:xfrm>
            <a:custGeom>
              <a:avLst/>
              <a:gdLst>
                <a:gd name="T0" fmla="*/ 11 w 14"/>
                <a:gd name="T1" fmla="*/ 12 h 14"/>
                <a:gd name="T2" fmla="*/ 2 w 14"/>
                <a:gd name="T3" fmla="*/ 10 h 14"/>
                <a:gd name="T4" fmla="*/ 3 w 14"/>
                <a:gd name="T5" fmla="*/ 2 h 14"/>
                <a:gd name="T6" fmla="*/ 12 w 14"/>
                <a:gd name="T7" fmla="*/ 3 h 14"/>
                <a:gd name="T8" fmla="*/ 11 w 14"/>
                <a:gd name="T9" fmla="*/ 12 h 14"/>
              </a:gdLst>
              <a:ahLst/>
              <a:cxnLst>
                <a:cxn ang="0">
                  <a:pos x="T0" y="T1"/>
                </a:cxn>
                <a:cxn ang="0">
                  <a:pos x="T2" y="T3"/>
                </a:cxn>
                <a:cxn ang="0">
                  <a:pos x="T4" y="T5"/>
                </a:cxn>
                <a:cxn ang="0">
                  <a:pos x="T6" y="T7"/>
                </a:cxn>
                <a:cxn ang="0">
                  <a:pos x="T8" y="T9"/>
                </a:cxn>
              </a:cxnLst>
              <a:rect l="0" t="0" r="r" b="b"/>
              <a:pathLst>
                <a:path w="14" h="14">
                  <a:moveTo>
                    <a:pt x="11" y="12"/>
                  </a:moveTo>
                  <a:cubicBezTo>
                    <a:pt x="8" y="14"/>
                    <a:pt x="4" y="13"/>
                    <a:pt x="2" y="10"/>
                  </a:cubicBezTo>
                  <a:cubicBezTo>
                    <a:pt x="0" y="8"/>
                    <a:pt x="0" y="4"/>
                    <a:pt x="3" y="2"/>
                  </a:cubicBezTo>
                  <a:cubicBezTo>
                    <a:pt x="6" y="0"/>
                    <a:pt x="10" y="0"/>
                    <a:pt x="12" y="3"/>
                  </a:cubicBezTo>
                  <a:cubicBezTo>
                    <a:pt x="14" y="6"/>
                    <a:pt x="13" y="10"/>
                    <a:pt x="11" y="1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9" name="Freeform 18"/>
            <p:cNvSpPr>
              <a:spLocks/>
            </p:cNvSpPr>
            <p:nvPr/>
          </p:nvSpPr>
          <p:spPr bwMode="auto">
            <a:xfrm>
              <a:off x="3624" y="2105"/>
              <a:ext cx="22" cy="21"/>
            </a:xfrm>
            <a:custGeom>
              <a:avLst/>
              <a:gdLst>
                <a:gd name="T0" fmla="*/ 12 w 16"/>
                <a:gd name="T1" fmla="*/ 13 h 15"/>
                <a:gd name="T2" fmla="*/ 2 w 16"/>
                <a:gd name="T3" fmla="*/ 11 h 15"/>
                <a:gd name="T4" fmla="*/ 4 w 16"/>
                <a:gd name="T5" fmla="*/ 2 h 15"/>
                <a:gd name="T6" fmla="*/ 13 w 16"/>
                <a:gd name="T7" fmla="*/ 3 h 15"/>
                <a:gd name="T8" fmla="*/ 12 w 16"/>
                <a:gd name="T9" fmla="*/ 13 h 15"/>
              </a:gdLst>
              <a:ahLst/>
              <a:cxnLst>
                <a:cxn ang="0">
                  <a:pos x="T0" y="T1"/>
                </a:cxn>
                <a:cxn ang="0">
                  <a:pos x="T2" y="T3"/>
                </a:cxn>
                <a:cxn ang="0">
                  <a:pos x="T4" y="T5"/>
                </a:cxn>
                <a:cxn ang="0">
                  <a:pos x="T6" y="T7"/>
                </a:cxn>
                <a:cxn ang="0">
                  <a:pos x="T8" y="T9"/>
                </a:cxn>
              </a:cxnLst>
              <a:rect l="0" t="0" r="r" b="b"/>
              <a:pathLst>
                <a:path w="16" h="15">
                  <a:moveTo>
                    <a:pt x="12" y="13"/>
                  </a:moveTo>
                  <a:cubicBezTo>
                    <a:pt x="9" y="15"/>
                    <a:pt x="5" y="14"/>
                    <a:pt x="2" y="11"/>
                  </a:cubicBezTo>
                  <a:cubicBezTo>
                    <a:pt x="0" y="8"/>
                    <a:pt x="1" y="4"/>
                    <a:pt x="4" y="2"/>
                  </a:cubicBezTo>
                  <a:cubicBezTo>
                    <a:pt x="7" y="0"/>
                    <a:pt x="11" y="0"/>
                    <a:pt x="13" y="3"/>
                  </a:cubicBezTo>
                  <a:cubicBezTo>
                    <a:pt x="16" y="6"/>
                    <a:pt x="15" y="10"/>
                    <a:pt x="12" y="13"/>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0" name="Freeform 19"/>
            <p:cNvSpPr>
              <a:spLocks/>
            </p:cNvSpPr>
            <p:nvPr/>
          </p:nvSpPr>
          <p:spPr bwMode="auto">
            <a:xfrm>
              <a:off x="3651" y="2083"/>
              <a:ext cx="23" cy="23"/>
            </a:xfrm>
            <a:custGeom>
              <a:avLst/>
              <a:gdLst>
                <a:gd name="T0" fmla="*/ 13 w 17"/>
                <a:gd name="T1" fmla="*/ 14 h 17"/>
                <a:gd name="T2" fmla="*/ 2 w 17"/>
                <a:gd name="T3" fmla="*/ 13 h 17"/>
                <a:gd name="T4" fmla="*/ 4 w 17"/>
                <a:gd name="T5" fmla="*/ 2 h 17"/>
                <a:gd name="T6" fmla="*/ 14 w 17"/>
                <a:gd name="T7" fmla="*/ 4 h 17"/>
                <a:gd name="T8" fmla="*/ 13 w 17"/>
                <a:gd name="T9" fmla="*/ 14 h 17"/>
              </a:gdLst>
              <a:ahLst/>
              <a:cxnLst>
                <a:cxn ang="0">
                  <a:pos x="T0" y="T1"/>
                </a:cxn>
                <a:cxn ang="0">
                  <a:pos x="T2" y="T3"/>
                </a:cxn>
                <a:cxn ang="0">
                  <a:pos x="T4" y="T5"/>
                </a:cxn>
                <a:cxn ang="0">
                  <a:pos x="T6" y="T7"/>
                </a:cxn>
                <a:cxn ang="0">
                  <a:pos x="T8" y="T9"/>
                </a:cxn>
              </a:cxnLst>
              <a:rect l="0" t="0" r="r" b="b"/>
              <a:pathLst>
                <a:path w="17" h="17">
                  <a:moveTo>
                    <a:pt x="13" y="14"/>
                  </a:moveTo>
                  <a:cubicBezTo>
                    <a:pt x="9" y="17"/>
                    <a:pt x="5" y="16"/>
                    <a:pt x="2" y="13"/>
                  </a:cubicBezTo>
                  <a:cubicBezTo>
                    <a:pt x="0" y="9"/>
                    <a:pt x="0" y="5"/>
                    <a:pt x="4" y="2"/>
                  </a:cubicBezTo>
                  <a:cubicBezTo>
                    <a:pt x="7" y="0"/>
                    <a:pt x="12" y="0"/>
                    <a:pt x="14" y="4"/>
                  </a:cubicBezTo>
                  <a:cubicBezTo>
                    <a:pt x="17" y="7"/>
                    <a:pt x="16" y="12"/>
                    <a:pt x="13" y="14"/>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1" name="Freeform 20"/>
            <p:cNvSpPr>
              <a:spLocks/>
            </p:cNvSpPr>
            <p:nvPr/>
          </p:nvSpPr>
          <p:spPr bwMode="auto">
            <a:xfrm>
              <a:off x="3678" y="2058"/>
              <a:ext cx="26" cy="26"/>
            </a:xfrm>
            <a:custGeom>
              <a:avLst/>
              <a:gdLst>
                <a:gd name="T0" fmla="*/ 14 w 19"/>
                <a:gd name="T1" fmla="*/ 16 h 19"/>
                <a:gd name="T2" fmla="*/ 3 w 19"/>
                <a:gd name="T3" fmla="*/ 14 h 19"/>
                <a:gd name="T4" fmla="*/ 4 w 19"/>
                <a:gd name="T5" fmla="*/ 3 h 19"/>
                <a:gd name="T6" fmla="*/ 16 w 19"/>
                <a:gd name="T7" fmla="*/ 4 h 19"/>
                <a:gd name="T8" fmla="*/ 14 w 19"/>
                <a:gd name="T9" fmla="*/ 16 h 19"/>
              </a:gdLst>
              <a:ahLst/>
              <a:cxnLst>
                <a:cxn ang="0">
                  <a:pos x="T0" y="T1"/>
                </a:cxn>
                <a:cxn ang="0">
                  <a:pos x="T2" y="T3"/>
                </a:cxn>
                <a:cxn ang="0">
                  <a:pos x="T4" y="T5"/>
                </a:cxn>
                <a:cxn ang="0">
                  <a:pos x="T6" y="T7"/>
                </a:cxn>
                <a:cxn ang="0">
                  <a:pos x="T8" y="T9"/>
                </a:cxn>
              </a:cxnLst>
              <a:rect l="0" t="0" r="r" b="b"/>
              <a:pathLst>
                <a:path w="19" h="19">
                  <a:moveTo>
                    <a:pt x="14" y="16"/>
                  </a:moveTo>
                  <a:cubicBezTo>
                    <a:pt x="11" y="19"/>
                    <a:pt x="6" y="18"/>
                    <a:pt x="3" y="14"/>
                  </a:cubicBezTo>
                  <a:cubicBezTo>
                    <a:pt x="0" y="11"/>
                    <a:pt x="1" y="6"/>
                    <a:pt x="4" y="3"/>
                  </a:cubicBezTo>
                  <a:cubicBezTo>
                    <a:pt x="8" y="0"/>
                    <a:pt x="13" y="1"/>
                    <a:pt x="16" y="4"/>
                  </a:cubicBezTo>
                  <a:cubicBezTo>
                    <a:pt x="19" y="8"/>
                    <a:pt x="18" y="13"/>
                    <a:pt x="14" y="16"/>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2" name="Line 17"/>
            <p:cNvSpPr>
              <a:spLocks noChangeShapeType="1"/>
            </p:cNvSpPr>
            <p:nvPr/>
          </p:nvSpPr>
          <p:spPr bwMode="auto">
            <a:xfrm>
              <a:off x="3710" y="2276"/>
              <a:ext cx="0" cy="0"/>
            </a:xfrm>
            <a:prstGeom prst="lin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3" name="Line 18"/>
            <p:cNvSpPr>
              <a:spLocks noChangeShapeType="1"/>
            </p:cNvSpPr>
            <p:nvPr/>
          </p:nvSpPr>
          <p:spPr bwMode="auto">
            <a:xfrm>
              <a:off x="3710" y="2276"/>
              <a:ext cx="0" cy="0"/>
            </a:xfrm>
            <a:prstGeom prst="lin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grpSp>
      <p:sp>
        <p:nvSpPr>
          <p:cNvPr id="26" name="Content Placeholder 2"/>
          <p:cNvSpPr>
            <a:spLocks noGrp="1"/>
          </p:cNvSpPr>
          <p:nvPr>
            <p:ph idx="13"/>
          </p:nvPr>
        </p:nvSpPr>
        <p:spPr>
          <a:xfrm>
            <a:off x="358618" y="1139116"/>
            <a:ext cx="5269907" cy="4893646"/>
          </a:xfrm>
        </p:spPr>
        <p:txBody>
          <a:bodyPr/>
          <a:lstStyle>
            <a:lvl1pPr>
              <a:buClr>
                <a:srgbClr val="00A3DA"/>
              </a:buClr>
              <a:defRPr/>
            </a:lvl1pPr>
            <a:lvl2pPr>
              <a:buClr>
                <a:srgbClr val="00A3DA"/>
              </a:buClr>
              <a:defRPr/>
            </a:lvl2pPr>
            <a:lvl3pPr>
              <a:buClr>
                <a:srgbClr val="00A3DA"/>
              </a:buClr>
              <a:defRPr/>
            </a:lvl3pPr>
            <a:lvl4pPr>
              <a:buClr>
                <a:srgbClr val="00A3DA"/>
              </a:buClr>
              <a:defRPr/>
            </a:lvl4pPr>
            <a:lvl5pPr>
              <a:buClr>
                <a:srgbClr val="00A3D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7" name="Straight Connector 26"/>
          <p:cNvCxnSpPr/>
          <p:nvPr userDrawn="1"/>
        </p:nvCxnSpPr>
        <p:spPr>
          <a:xfrm flipV="1">
            <a:off x="0" y="868218"/>
            <a:ext cx="7791769" cy="1191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8" name="TextBox 27"/>
          <p:cNvSpPr txBox="1"/>
          <p:nvPr userDrawn="1"/>
        </p:nvSpPr>
        <p:spPr>
          <a:xfrm>
            <a:off x="11310573" y="119550"/>
            <a:ext cx="1204929" cy="230832"/>
          </a:xfrm>
          <a:prstGeom prst="rect">
            <a:avLst/>
          </a:prstGeom>
          <a:noFill/>
        </p:spPr>
        <p:txBody>
          <a:bodyPr wrap="square" rtlCol="0">
            <a:spAutoFit/>
          </a:bodyPr>
          <a:lstStyle/>
          <a:p>
            <a:r>
              <a:rPr lang="en-US" sz="900" dirty="0"/>
              <a:t>© Elekta 2016</a:t>
            </a:r>
          </a:p>
        </p:txBody>
      </p:sp>
    </p:spTree>
    <p:extLst>
      <p:ext uri="{BB962C8B-B14F-4D97-AF65-F5344CB8AC3E}">
        <p14:creationId xmlns:p14="http://schemas.microsoft.com/office/powerpoint/2010/main" val="36635798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56921"/>
            <a:ext cx="7791769" cy="711297"/>
          </a:xfrm>
        </p:spPr>
        <p:txBody>
          <a:bodyPr>
            <a:normAutofit/>
          </a:bodyPr>
          <a:lstStyle>
            <a:lvl1pPr marL="0" algn="l" defTabSz="914400" rtl="0" eaLnBrk="1" latinLnBrk="0" hangingPunct="1">
              <a:defRPr lang="en-US" sz="3201" b="1" kern="1200" dirty="0">
                <a:solidFill>
                  <a:srgbClr val="00A3DA"/>
                </a:solidFill>
                <a:latin typeface="Montserrat"/>
                <a:ea typeface="+mn-ea"/>
                <a:cs typeface="Montserrat"/>
              </a:defRPr>
            </a:lvl1pPr>
          </a:lstStyle>
          <a:p>
            <a:r>
              <a:rPr lang="en-US" dirty="0"/>
              <a:t>CLICK TO EDIT MASTER TITLE STYLE</a:t>
            </a:r>
          </a:p>
        </p:txBody>
      </p:sp>
      <p:sp>
        <p:nvSpPr>
          <p:cNvPr id="3" name="Content Placeholder 2"/>
          <p:cNvSpPr>
            <a:spLocks noGrp="1"/>
          </p:cNvSpPr>
          <p:nvPr>
            <p:ph idx="1"/>
          </p:nvPr>
        </p:nvSpPr>
        <p:spPr>
          <a:xfrm>
            <a:off x="6193241" y="1139116"/>
            <a:ext cx="5609575" cy="4893646"/>
          </a:xfrm>
        </p:spPr>
        <p:txBody>
          <a:bodyPr/>
          <a:lstStyle>
            <a:lvl1pPr>
              <a:buClr>
                <a:srgbClr val="00A3DA"/>
              </a:buClr>
              <a:defRPr/>
            </a:lvl1pPr>
            <a:lvl2pPr>
              <a:buClr>
                <a:srgbClr val="00A3DA"/>
              </a:buClr>
              <a:defRPr/>
            </a:lvl2pPr>
            <a:lvl3pPr>
              <a:buClr>
                <a:srgbClr val="00A3DA"/>
              </a:buClr>
              <a:defRPr/>
            </a:lvl3pPr>
            <a:lvl4pPr>
              <a:buClr>
                <a:srgbClr val="00A3DA"/>
              </a:buClr>
              <a:defRPr/>
            </a:lvl4pPr>
            <a:lvl5pPr>
              <a:buClr>
                <a:srgbClr val="00A3D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3341"/>
            <a:ext cx="12192000" cy="164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latin typeface="Calibri" panose="020F0502020204030204" pitchFamily="34" charset="0"/>
              <a:cs typeface="Calibri" panose="020F0502020204030204" pitchFamily="34" charset="0"/>
            </a:endParaRPr>
          </a:p>
        </p:txBody>
      </p:sp>
      <p:sp>
        <p:nvSpPr>
          <p:cNvPr id="8" name="Freeform 7"/>
          <p:cNvSpPr/>
          <p:nvPr userDrawn="1"/>
        </p:nvSpPr>
        <p:spPr>
          <a:xfrm>
            <a:off x="7791769" y="-107834"/>
            <a:ext cx="4819460" cy="374291"/>
          </a:xfrm>
          <a:custGeom>
            <a:avLst/>
            <a:gdLst>
              <a:gd name="connsiteX0" fmla="*/ 0 w 4551053"/>
              <a:gd name="connsiteY0" fmla="*/ 164616 h 188132"/>
              <a:gd name="connsiteX1" fmla="*/ 164638 w 4551053"/>
              <a:gd name="connsiteY1" fmla="*/ 0 h 188132"/>
              <a:gd name="connsiteX2" fmla="*/ 4551053 w 4551053"/>
              <a:gd name="connsiteY2" fmla="*/ 11759 h 188132"/>
              <a:gd name="connsiteX3" fmla="*/ 4527533 w 4551053"/>
              <a:gd name="connsiteY3" fmla="*/ 188132 h 188132"/>
              <a:gd name="connsiteX4" fmla="*/ 0 w 4551053"/>
              <a:gd name="connsiteY4" fmla="*/ 164616 h 188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053" h="188132">
                <a:moveTo>
                  <a:pt x="0" y="164616"/>
                </a:moveTo>
                <a:lnTo>
                  <a:pt x="164638" y="0"/>
                </a:lnTo>
                <a:lnTo>
                  <a:pt x="4551053" y="11759"/>
                </a:lnTo>
                <a:lnTo>
                  <a:pt x="4527533" y="188132"/>
                </a:lnTo>
                <a:lnTo>
                  <a:pt x="0" y="164616"/>
                </a:lnTo>
                <a:close/>
              </a:path>
            </a:pathLst>
          </a:cu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grpSp>
        <p:nvGrpSpPr>
          <p:cNvPr id="9" name="Group 8"/>
          <p:cNvGrpSpPr>
            <a:grpSpLocks noChangeAspect="1"/>
          </p:cNvGrpSpPr>
          <p:nvPr userDrawn="1"/>
        </p:nvGrpSpPr>
        <p:grpSpPr bwMode="auto">
          <a:xfrm>
            <a:off x="10440064" y="6158300"/>
            <a:ext cx="1362752" cy="512064"/>
            <a:chOff x="3423" y="2006"/>
            <a:chExt cx="825" cy="310"/>
          </a:xfrm>
          <a:solidFill>
            <a:schemeClr val="bg2">
              <a:lumMod val="65000"/>
            </a:schemeClr>
          </a:solidFill>
        </p:grpSpPr>
        <p:sp>
          <p:nvSpPr>
            <p:cNvPr id="10" name="Freeform 9"/>
            <p:cNvSpPr>
              <a:spLocks/>
            </p:cNvSpPr>
            <p:nvPr/>
          </p:nvSpPr>
          <p:spPr bwMode="auto">
            <a:xfrm>
              <a:off x="3801" y="2110"/>
              <a:ext cx="55" cy="104"/>
            </a:xfrm>
            <a:custGeom>
              <a:avLst/>
              <a:gdLst>
                <a:gd name="T0" fmla="*/ 53 w 55"/>
                <a:gd name="T1" fmla="*/ 0 h 104"/>
                <a:gd name="T2" fmla="*/ 53 w 55"/>
                <a:gd name="T3" fmla="*/ 10 h 104"/>
                <a:gd name="T4" fmla="*/ 17 w 55"/>
                <a:gd name="T5" fmla="*/ 10 h 104"/>
                <a:gd name="T6" fmla="*/ 17 w 55"/>
                <a:gd name="T7" fmla="*/ 46 h 104"/>
                <a:gd name="T8" fmla="*/ 51 w 55"/>
                <a:gd name="T9" fmla="*/ 46 h 104"/>
                <a:gd name="T10" fmla="*/ 51 w 55"/>
                <a:gd name="T11" fmla="*/ 56 h 104"/>
                <a:gd name="T12" fmla="*/ 17 w 55"/>
                <a:gd name="T13" fmla="*/ 56 h 104"/>
                <a:gd name="T14" fmla="*/ 17 w 55"/>
                <a:gd name="T15" fmla="*/ 94 h 104"/>
                <a:gd name="T16" fmla="*/ 55 w 55"/>
                <a:gd name="T17" fmla="*/ 94 h 104"/>
                <a:gd name="T18" fmla="*/ 55 w 55"/>
                <a:gd name="T19" fmla="*/ 104 h 104"/>
                <a:gd name="T20" fmla="*/ 0 w 55"/>
                <a:gd name="T21" fmla="*/ 104 h 104"/>
                <a:gd name="T22" fmla="*/ 0 w 55"/>
                <a:gd name="T23" fmla="*/ 0 h 104"/>
                <a:gd name="T24" fmla="*/ 53 w 55"/>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104">
                  <a:moveTo>
                    <a:pt x="53" y="0"/>
                  </a:moveTo>
                  <a:lnTo>
                    <a:pt x="53" y="10"/>
                  </a:lnTo>
                  <a:lnTo>
                    <a:pt x="17" y="10"/>
                  </a:lnTo>
                  <a:lnTo>
                    <a:pt x="17" y="46"/>
                  </a:lnTo>
                  <a:lnTo>
                    <a:pt x="51" y="46"/>
                  </a:lnTo>
                  <a:lnTo>
                    <a:pt x="51" y="56"/>
                  </a:lnTo>
                  <a:lnTo>
                    <a:pt x="17" y="56"/>
                  </a:lnTo>
                  <a:lnTo>
                    <a:pt x="17" y="94"/>
                  </a:lnTo>
                  <a:lnTo>
                    <a:pt x="55" y="94"/>
                  </a:lnTo>
                  <a:lnTo>
                    <a:pt x="55" y="104"/>
                  </a:lnTo>
                  <a:lnTo>
                    <a:pt x="0" y="104"/>
                  </a:lnTo>
                  <a:lnTo>
                    <a:pt x="0" y="0"/>
                  </a:lnTo>
                  <a:lnTo>
                    <a:pt x="5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1" name="Freeform 10"/>
            <p:cNvSpPr>
              <a:spLocks/>
            </p:cNvSpPr>
            <p:nvPr/>
          </p:nvSpPr>
          <p:spPr bwMode="auto">
            <a:xfrm>
              <a:off x="3876" y="2110"/>
              <a:ext cx="53" cy="104"/>
            </a:xfrm>
            <a:custGeom>
              <a:avLst/>
              <a:gdLst>
                <a:gd name="T0" fmla="*/ 16 w 53"/>
                <a:gd name="T1" fmla="*/ 0 h 104"/>
                <a:gd name="T2" fmla="*/ 16 w 53"/>
                <a:gd name="T3" fmla="*/ 94 h 104"/>
                <a:gd name="T4" fmla="*/ 53 w 53"/>
                <a:gd name="T5" fmla="*/ 94 h 104"/>
                <a:gd name="T6" fmla="*/ 53 w 53"/>
                <a:gd name="T7" fmla="*/ 104 h 104"/>
                <a:gd name="T8" fmla="*/ 0 w 53"/>
                <a:gd name="T9" fmla="*/ 104 h 104"/>
                <a:gd name="T10" fmla="*/ 0 w 53"/>
                <a:gd name="T11" fmla="*/ 0 h 104"/>
                <a:gd name="T12" fmla="*/ 16 w 53"/>
                <a:gd name="T13" fmla="*/ 0 h 104"/>
              </a:gdLst>
              <a:ahLst/>
              <a:cxnLst>
                <a:cxn ang="0">
                  <a:pos x="T0" y="T1"/>
                </a:cxn>
                <a:cxn ang="0">
                  <a:pos x="T2" y="T3"/>
                </a:cxn>
                <a:cxn ang="0">
                  <a:pos x="T4" y="T5"/>
                </a:cxn>
                <a:cxn ang="0">
                  <a:pos x="T6" y="T7"/>
                </a:cxn>
                <a:cxn ang="0">
                  <a:pos x="T8" y="T9"/>
                </a:cxn>
                <a:cxn ang="0">
                  <a:pos x="T10" y="T11"/>
                </a:cxn>
                <a:cxn ang="0">
                  <a:pos x="T12" y="T13"/>
                </a:cxn>
              </a:cxnLst>
              <a:rect l="0" t="0" r="r" b="b"/>
              <a:pathLst>
                <a:path w="53" h="104">
                  <a:moveTo>
                    <a:pt x="16" y="0"/>
                  </a:moveTo>
                  <a:lnTo>
                    <a:pt x="16" y="94"/>
                  </a:lnTo>
                  <a:lnTo>
                    <a:pt x="53" y="94"/>
                  </a:lnTo>
                  <a:lnTo>
                    <a:pt x="53" y="104"/>
                  </a:lnTo>
                  <a:lnTo>
                    <a:pt x="0" y="104"/>
                  </a:lnTo>
                  <a:lnTo>
                    <a:pt x="0" y="0"/>
                  </a:lnTo>
                  <a:lnTo>
                    <a:pt x="1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2" name="Freeform 11"/>
            <p:cNvSpPr>
              <a:spLocks/>
            </p:cNvSpPr>
            <p:nvPr/>
          </p:nvSpPr>
          <p:spPr bwMode="auto">
            <a:xfrm>
              <a:off x="3950" y="2110"/>
              <a:ext cx="53" cy="104"/>
            </a:xfrm>
            <a:custGeom>
              <a:avLst/>
              <a:gdLst>
                <a:gd name="T0" fmla="*/ 53 w 53"/>
                <a:gd name="T1" fmla="*/ 0 h 104"/>
                <a:gd name="T2" fmla="*/ 53 w 53"/>
                <a:gd name="T3" fmla="*/ 10 h 104"/>
                <a:gd name="T4" fmla="*/ 15 w 53"/>
                <a:gd name="T5" fmla="*/ 10 h 104"/>
                <a:gd name="T6" fmla="*/ 15 w 53"/>
                <a:gd name="T7" fmla="*/ 46 h 104"/>
                <a:gd name="T8" fmla="*/ 50 w 53"/>
                <a:gd name="T9" fmla="*/ 46 h 104"/>
                <a:gd name="T10" fmla="*/ 50 w 53"/>
                <a:gd name="T11" fmla="*/ 56 h 104"/>
                <a:gd name="T12" fmla="*/ 15 w 53"/>
                <a:gd name="T13" fmla="*/ 56 h 104"/>
                <a:gd name="T14" fmla="*/ 15 w 53"/>
                <a:gd name="T15" fmla="*/ 94 h 104"/>
                <a:gd name="T16" fmla="*/ 53 w 53"/>
                <a:gd name="T17" fmla="*/ 94 h 104"/>
                <a:gd name="T18" fmla="*/ 53 w 53"/>
                <a:gd name="T19" fmla="*/ 104 h 104"/>
                <a:gd name="T20" fmla="*/ 0 w 53"/>
                <a:gd name="T21" fmla="*/ 104 h 104"/>
                <a:gd name="T22" fmla="*/ 0 w 53"/>
                <a:gd name="T23" fmla="*/ 0 h 104"/>
                <a:gd name="T24" fmla="*/ 53 w 53"/>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104">
                  <a:moveTo>
                    <a:pt x="53" y="0"/>
                  </a:moveTo>
                  <a:lnTo>
                    <a:pt x="53" y="10"/>
                  </a:lnTo>
                  <a:lnTo>
                    <a:pt x="15" y="10"/>
                  </a:lnTo>
                  <a:lnTo>
                    <a:pt x="15" y="46"/>
                  </a:lnTo>
                  <a:lnTo>
                    <a:pt x="50" y="46"/>
                  </a:lnTo>
                  <a:lnTo>
                    <a:pt x="50" y="56"/>
                  </a:lnTo>
                  <a:lnTo>
                    <a:pt x="15" y="56"/>
                  </a:lnTo>
                  <a:lnTo>
                    <a:pt x="15" y="94"/>
                  </a:lnTo>
                  <a:lnTo>
                    <a:pt x="53" y="94"/>
                  </a:lnTo>
                  <a:lnTo>
                    <a:pt x="53" y="104"/>
                  </a:lnTo>
                  <a:lnTo>
                    <a:pt x="0" y="104"/>
                  </a:lnTo>
                  <a:lnTo>
                    <a:pt x="0" y="0"/>
                  </a:lnTo>
                  <a:lnTo>
                    <a:pt x="5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3" name="Freeform 12"/>
            <p:cNvSpPr>
              <a:spLocks/>
            </p:cNvSpPr>
            <p:nvPr/>
          </p:nvSpPr>
          <p:spPr bwMode="auto">
            <a:xfrm>
              <a:off x="4026" y="2110"/>
              <a:ext cx="72" cy="104"/>
            </a:xfrm>
            <a:custGeom>
              <a:avLst/>
              <a:gdLst>
                <a:gd name="T0" fmla="*/ 15 w 72"/>
                <a:gd name="T1" fmla="*/ 0 h 104"/>
                <a:gd name="T2" fmla="*/ 15 w 72"/>
                <a:gd name="T3" fmla="*/ 49 h 104"/>
                <a:gd name="T4" fmla="*/ 57 w 72"/>
                <a:gd name="T5" fmla="*/ 0 h 104"/>
                <a:gd name="T6" fmla="*/ 70 w 72"/>
                <a:gd name="T7" fmla="*/ 0 h 104"/>
                <a:gd name="T8" fmla="*/ 29 w 72"/>
                <a:gd name="T9" fmla="*/ 46 h 104"/>
                <a:gd name="T10" fmla="*/ 72 w 72"/>
                <a:gd name="T11" fmla="*/ 104 h 104"/>
                <a:gd name="T12" fmla="*/ 52 w 72"/>
                <a:gd name="T13" fmla="*/ 104 h 104"/>
                <a:gd name="T14" fmla="*/ 15 w 72"/>
                <a:gd name="T15" fmla="*/ 51 h 104"/>
                <a:gd name="T16" fmla="*/ 15 w 72"/>
                <a:gd name="T17" fmla="*/ 104 h 104"/>
                <a:gd name="T18" fmla="*/ 0 w 72"/>
                <a:gd name="T19" fmla="*/ 104 h 104"/>
                <a:gd name="T20" fmla="*/ 0 w 72"/>
                <a:gd name="T21" fmla="*/ 0 h 104"/>
                <a:gd name="T22" fmla="*/ 15 w 72"/>
                <a:gd name="T23"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104">
                  <a:moveTo>
                    <a:pt x="15" y="0"/>
                  </a:moveTo>
                  <a:lnTo>
                    <a:pt x="15" y="49"/>
                  </a:lnTo>
                  <a:lnTo>
                    <a:pt x="57" y="0"/>
                  </a:lnTo>
                  <a:lnTo>
                    <a:pt x="70" y="0"/>
                  </a:lnTo>
                  <a:lnTo>
                    <a:pt x="29" y="46"/>
                  </a:lnTo>
                  <a:lnTo>
                    <a:pt x="72" y="104"/>
                  </a:lnTo>
                  <a:lnTo>
                    <a:pt x="52" y="104"/>
                  </a:lnTo>
                  <a:lnTo>
                    <a:pt x="15" y="51"/>
                  </a:lnTo>
                  <a:lnTo>
                    <a:pt x="15" y="104"/>
                  </a:lnTo>
                  <a:lnTo>
                    <a:pt x="0" y="104"/>
                  </a:lnTo>
                  <a:lnTo>
                    <a:pt x="0" y="0"/>
                  </a:lnTo>
                  <a:lnTo>
                    <a:pt x="1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 name="Freeform 13"/>
            <p:cNvSpPr>
              <a:spLocks/>
            </p:cNvSpPr>
            <p:nvPr/>
          </p:nvSpPr>
          <p:spPr bwMode="auto">
            <a:xfrm>
              <a:off x="4102" y="2110"/>
              <a:ext cx="71" cy="104"/>
            </a:xfrm>
            <a:custGeom>
              <a:avLst/>
              <a:gdLst>
                <a:gd name="T0" fmla="*/ 71 w 71"/>
                <a:gd name="T1" fmla="*/ 0 h 104"/>
                <a:gd name="T2" fmla="*/ 71 w 71"/>
                <a:gd name="T3" fmla="*/ 10 h 104"/>
                <a:gd name="T4" fmla="*/ 44 w 71"/>
                <a:gd name="T5" fmla="*/ 10 h 104"/>
                <a:gd name="T6" fmla="*/ 44 w 71"/>
                <a:gd name="T7" fmla="*/ 104 h 104"/>
                <a:gd name="T8" fmla="*/ 28 w 71"/>
                <a:gd name="T9" fmla="*/ 104 h 104"/>
                <a:gd name="T10" fmla="*/ 28 w 71"/>
                <a:gd name="T11" fmla="*/ 10 h 104"/>
                <a:gd name="T12" fmla="*/ 0 w 71"/>
                <a:gd name="T13" fmla="*/ 10 h 104"/>
                <a:gd name="T14" fmla="*/ 0 w 71"/>
                <a:gd name="T15" fmla="*/ 0 h 104"/>
                <a:gd name="T16" fmla="*/ 71 w 71"/>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04">
                  <a:moveTo>
                    <a:pt x="71" y="0"/>
                  </a:moveTo>
                  <a:lnTo>
                    <a:pt x="71" y="10"/>
                  </a:lnTo>
                  <a:lnTo>
                    <a:pt x="44" y="10"/>
                  </a:lnTo>
                  <a:lnTo>
                    <a:pt x="44" y="104"/>
                  </a:lnTo>
                  <a:lnTo>
                    <a:pt x="28" y="104"/>
                  </a:lnTo>
                  <a:lnTo>
                    <a:pt x="28" y="10"/>
                  </a:lnTo>
                  <a:lnTo>
                    <a:pt x="0" y="10"/>
                  </a:lnTo>
                  <a:lnTo>
                    <a:pt x="0" y="0"/>
                  </a:lnTo>
                  <a:lnTo>
                    <a:pt x="7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5" name="Freeform 14"/>
            <p:cNvSpPr>
              <a:spLocks noEditPoints="1"/>
            </p:cNvSpPr>
            <p:nvPr/>
          </p:nvSpPr>
          <p:spPr bwMode="auto">
            <a:xfrm>
              <a:off x="4168" y="2110"/>
              <a:ext cx="80" cy="104"/>
            </a:xfrm>
            <a:custGeom>
              <a:avLst/>
              <a:gdLst>
                <a:gd name="T0" fmla="*/ 37 w 80"/>
                <a:gd name="T1" fmla="*/ 22 h 104"/>
                <a:gd name="T2" fmla="*/ 49 w 80"/>
                <a:gd name="T3" fmla="*/ 61 h 104"/>
                <a:gd name="T4" fmla="*/ 24 w 80"/>
                <a:gd name="T5" fmla="*/ 61 h 104"/>
                <a:gd name="T6" fmla="*/ 37 w 80"/>
                <a:gd name="T7" fmla="*/ 22 h 104"/>
                <a:gd name="T8" fmla="*/ 34 w 80"/>
                <a:gd name="T9" fmla="*/ 0 h 104"/>
                <a:gd name="T10" fmla="*/ 0 w 80"/>
                <a:gd name="T11" fmla="*/ 104 h 104"/>
                <a:gd name="T12" fmla="*/ 11 w 80"/>
                <a:gd name="T13" fmla="*/ 104 h 104"/>
                <a:gd name="T14" fmla="*/ 22 w 80"/>
                <a:gd name="T15" fmla="*/ 69 h 104"/>
                <a:gd name="T16" fmla="*/ 52 w 80"/>
                <a:gd name="T17" fmla="*/ 69 h 104"/>
                <a:gd name="T18" fmla="*/ 63 w 80"/>
                <a:gd name="T19" fmla="*/ 104 h 104"/>
                <a:gd name="T20" fmla="*/ 80 w 80"/>
                <a:gd name="T21" fmla="*/ 104 h 104"/>
                <a:gd name="T22" fmla="*/ 45 w 80"/>
                <a:gd name="T23" fmla="*/ 0 h 104"/>
                <a:gd name="T24" fmla="*/ 34 w 80"/>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04">
                  <a:moveTo>
                    <a:pt x="37" y="22"/>
                  </a:moveTo>
                  <a:lnTo>
                    <a:pt x="49" y="61"/>
                  </a:lnTo>
                  <a:lnTo>
                    <a:pt x="24" y="61"/>
                  </a:lnTo>
                  <a:lnTo>
                    <a:pt x="37" y="22"/>
                  </a:lnTo>
                  <a:close/>
                  <a:moveTo>
                    <a:pt x="34" y="0"/>
                  </a:moveTo>
                  <a:lnTo>
                    <a:pt x="0" y="104"/>
                  </a:lnTo>
                  <a:lnTo>
                    <a:pt x="11" y="104"/>
                  </a:lnTo>
                  <a:lnTo>
                    <a:pt x="22" y="69"/>
                  </a:lnTo>
                  <a:lnTo>
                    <a:pt x="52" y="69"/>
                  </a:lnTo>
                  <a:lnTo>
                    <a:pt x="63" y="104"/>
                  </a:lnTo>
                  <a:lnTo>
                    <a:pt x="80" y="104"/>
                  </a:lnTo>
                  <a:lnTo>
                    <a:pt x="45" y="0"/>
                  </a:lnTo>
                  <a:lnTo>
                    <a:pt x="3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6" name="Freeform 15"/>
            <p:cNvSpPr>
              <a:spLocks/>
            </p:cNvSpPr>
            <p:nvPr/>
          </p:nvSpPr>
          <p:spPr bwMode="auto">
            <a:xfrm>
              <a:off x="3423" y="2006"/>
              <a:ext cx="313" cy="310"/>
            </a:xfrm>
            <a:custGeom>
              <a:avLst/>
              <a:gdLst>
                <a:gd name="T0" fmla="*/ 106 w 229"/>
                <a:gd name="T1" fmla="*/ 2 h 225"/>
                <a:gd name="T2" fmla="*/ 6 w 229"/>
                <a:gd name="T3" fmla="*/ 123 h 225"/>
                <a:gd name="T4" fmla="*/ 46 w 229"/>
                <a:gd name="T5" fmla="*/ 198 h 225"/>
                <a:gd name="T6" fmla="*/ 127 w 229"/>
                <a:gd name="T7" fmla="*/ 223 h 225"/>
                <a:gd name="T8" fmla="*/ 201 w 229"/>
                <a:gd name="T9" fmla="*/ 183 h 225"/>
                <a:gd name="T10" fmla="*/ 226 w 229"/>
                <a:gd name="T11" fmla="*/ 102 h 225"/>
                <a:gd name="T12" fmla="*/ 213 w 229"/>
                <a:gd name="T13" fmla="*/ 59 h 225"/>
                <a:gd name="T14" fmla="*/ 209 w 229"/>
                <a:gd name="T15" fmla="*/ 63 h 225"/>
                <a:gd name="T16" fmla="*/ 221 w 229"/>
                <a:gd name="T17" fmla="*/ 103 h 225"/>
                <a:gd name="T18" fmla="*/ 197 w 229"/>
                <a:gd name="T19" fmla="*/ 179 h 225"/>
                <a:gd name="T20" fmla="*/ 126 w 229"/>
                <a:gd name="T21" fmla="*/ 217 h 225"/>
                <a:gd name="T22" fmla="*/ 49 w 229"/>
                <a:gd name="T23" fmla="*/ 193 h 225"/>
                <a:gd name="T24" fmla="*/ 12 w 229"/>
                <a:gd name="T25" fmla="*/ 122 h 225"/>
                <a:gd name="T26" fmla="*/ 106 w 229"/>
                <a:gd name="T27" fmla="*/ 8 h 225"/>
                <a:gd name="T28" fmla="*/ 184 w 229"/>
                <a:gd name="T29" fmla="*/ 33 h 225"/>
                <a:gd name="T30" fmla="*/ 188 w 229"/>
                <a:gd name="T31" fmla="*/ 29 h 225"/>
                <a:gd name="T32" fmla="*/ 106 w 229"/>
                <a:gd name="T33" fmla="*/ 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9" h="225">
                  <a:moveTo>
                    <a:pt x="106" y="2"/>
                  </a:moveTo>
                  <a:cubicBezTo>
                    <a:pt x="45" y="8"/>
                    <a:pt x="0" y="62"/>
                    <a:pt x="6" y="123"/>
                  </a:cubicBezTo>
                  <a:cubicBezTo>
                    <a:pt x="9" y="152"/>
                    <a:pt x="23" y="179"/>
                    <a:pt x="46" y="198"/>
                  </a:cubicBezTo>
                  <a:cubicBezTo>
                    <a:pt x="68" y="217"/>
                    <a:pt x="97" y="225"/>
                    <a:pt x="127" y="223"/>
                  </a:cubicBezTo>
                  <a:cubicBezTo>
                    <a:pt x="156" y="220"/>
                    <a:pt x="183" y="206"/>
                    <a:pt x="201" y="183"/>
                  </a:cubicBezTo>
                  <a:cubicBezTo>
                    <a:pt x="220" y="160"/>
                    <a:pt x="229" y="132"/>
                    <a:pt x="226" y="102"/>
                  </a:cubicBezTo>
                  <a:cubicBezTo>
                    <a:pt x="225" y="87"/>
                    <a:pt x="220" y="72"/>
                    <a:pt x="213" y="59"/>
                  </a:cubicBezTo>
                  <a:cubicBezTo>
                    <a:pt x="209" y="63"/>
                    <a:pt x="209" y="63"/>
                    <a:pt x="209" y="63"/>
                  </a:cubicBezTo>
                  <a:cubicBezTo>
                    <a:pt x="216" y="75"/>
                    <a:pt x="219" y="88"/>
                    <a:pt x="221" y="103"/>
                  </a:cubicBezTo>
                  <a:cubicBezTo>
                    <a:pt x="223" y="131"/>
                    <a:pt x="215" y="158"/>
                    <a:pt x="197" y="179"/>
                  </a:cubicBezTo>
                  <a:cubicBezTo>
                    <a:pt x="179" y="201"/>
                    <a:pt x="154" y="214"/>
                    <a:pt x="126" y="217"/>
                  </a:cubicBezTo>
                  <a:cubicBezTo>
                    <a:pt x="98" y="220"/>
                    <a:pt x="71" y="211"/>
                    <a:pt x="49" y="193"/>
                  </a:cubicBezTo>
                  <a:cubicBezTo>
                    <a:pt x="28" y="175"/>
                    <a:pt x="15" y="150"/>
                    <a:pt x="12" y="122"/>
                  </a:cubicBezTo>
                  <a:cubicBezTo>
                    <a:pt x="6" y="65"/>
                    <a:pt x="49" y="14"/>
                    <a:pt x="106" y="8"/>
                  </a:cubicBezTo>
                  <a:cubicBezTo>
                    <a:pt x="135" y="6"/>
                    <a:pt x="162" y="14"/>
                    <a:pt x="184" y="33"/>
                  </a:cubicBezTo>
                  <a:cubicBezTo>
                    <a:pt x="188" y="29"/>
                    <a:pt x="188" y="29"/>
                    <a:pt x="188" y="29"/>
                  </a:cubicBezTo>
                  <a:cubicBezTo>
                    <a:pt x="165" y="9"/>
                    <a:pt x="136" y="0"/>
                    <a:pt x="106" y="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7" name="Freeform 16"/>
            <p:cNvSpPr>
              <a:spLocks/>
            </p:cNvSpPr>
            <p:nvPr/>
          </p:nvSpPr>
          <p:spPr bwMode="auto">
            <a:xfrm>
              <a:off x="3576" y="2145"/>
              <a:ext cx="18" cy="18"/>
            </a:xfrm>
            <a:custGeom>
              <a:avLst/>
              <a:gdLst>
                <a:gd name="T0" fmla="*/ 10 w 13"/>
                <a:gd name="T1" fmla="*/ 11 h 13"/>
                <a:gd name="T2" fmla="*/ 2 w 13"/>
                <a:gd name="T3" fmla="*/ 10 h 13"/>
                <a:gd name="T4" fmla="*/ 3 w 13"/>
                <a:gd name="T5" fmla="*/ 2 h 13"/>
                <a:gd name="T6" fmla="*/ 11 w 13"/>
                <a:gd name="T7" fmla="*/ 3 h 13"/>
                <a:gd name="T8" fmla="*/ 10 w 13"/>
                <a:gd name="T9" fmla="*/ 11 h 13"/>
              </a:gdLst>
              <a:ahLst/>
              <a:cxnLst>
                <a:cxn ang="0">
                  <a:pos x="T0" y="T1"/>
                </a:cxn>
                <a:cxn ang="0">
                  <a:pos x="T2" y="T3"/>
                </a:cxn>
                <a:cxn ang="0">
                  <a:pos x="T4" y="T5"/>
                </a:cxn>
                <a:cxn ang="0">
                  <a:pos x="T6" y="T7"/>
                </a:cxn>
                <a:cxn ang="0">
                  <a:pos x="T8" y="T9"/>
                </a:cxn>
              </a:cxnLst>
              <a:rect l="0" t="0" r="r" b="b"/>
              <a:pathLst>
                <a:path w="13" h="13">
                  <a:moveTo>
                    <a:pt x="10" y="11"/>
                  </a:moveTo>
                  <a:cubicBezTo>
                    <a:pt x="8" y="13"/>
                    <a:pt x="4" y="13"/>
                    <a:pt x="2" y="10"/>
                  </a:cubicBezTo>
                  <a:cubicBezTo>
                    <a:pt x="0" y="8"/>
                    <a:pt x="1" y="4"/>
                    <a:pt x="3" y="2"/>
                  </a:cubicBezTo>
                  <a:cubicBezTo>
                    <a:pt x="6" y="0"/>
                    <a:pt x="10" y="1"/>
                    <a:pt x="11" y="3"/>
                  </a:cubicBezTo>
                  <a:cubicBezTo>
                    <a:pt x="13" y="6"/>
                    <a:pt x="13" y="9"/>
                    <a:pt x="10" y="11"/>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8" name="Freeform 17"/>
            <p:cNvSpPr>
              <a:spLocks/>
            </p:cNvSpPr>
            <p:nvPr/>
          </p:nvSpPr>
          <p:spPr bwMode="auto">
            <a:xfrm>
              <a:off x="3601" y="2126"/>
              <a:ext cx="19" cy="19"/>
            </a:xfrm>
            <a:custGeom>
              <a:avLst/>
              <a:gdLst>
                <a:gd name="T0" fmla="*/ 11 w 14"/>
                <a:gd name="T1" fmla="*/ 12 h 14"/>
                <a:gd name="T2" fmla="*/ 2 w 14"/>
                <a:gd name="T3" fmla="*/ 10 h 14"/>
                <a:gd name="T4" fmla="*/ 3 w 14"/>
                <a:gd name="T5" fmla="*/ 2 h 14"/>
                <a:gd name="T6" fmla="*/ 12 w 14"/>
                <a:gd name="T7" fmla="*/ 3 h 14"/>
                <a:gd name="T8" fmla="*/ 11 w 14"/>
                <a:gd name="T9" fmla="*/ 12 h 14"/>
              </a:gdLst>
              <a:ahLst/>
              <a:cxnLst>
                <a:cxn ang="0">
                  <a:pos x="T0" y="T1"/>
                </a:cxn>
                <a:cxn ang="0">
                  <a:pos x="T2" y="T3"/>
                </a:cxn>
                <a:cxn ang="0">
                  <a:pos x="T4" y="T5"/>
                </a:cxn>
                <a:cxn ang="0">
                  <a:pos x="T6" y="T7"/>
                </a:cxn>
                <a:cxn ang="0">
                  <a:pos x="T8" y="T9"/>
                </a:cxn>
              </a:cxnLst>
              <a:rect l="0" t="0" r="r" b="b"/>
              <a:pathLst>
                <a:path w="14" h="14">
                  <a:moveTo>
                    <a:pt x="11" y="12"/>
                  </a:moveTo>
                  <a:cubicBezTo>
                    <a:pt x="8" y="14"/>
                    <a:pt x="4" y="13"/>
                    <a:pt x="2" y="10"/>
                  </a:cubicBezTo>
                  <a:cubicBezTo>
                    <a:pt x="0" y="8"/>
                    <a:pt x="0" y="4"/>
                    <a:pt x="3" y="2"/>
                  </a:cubicBezTo>
                  <a:cubicBezTo>
                    <a:pt x="6" y="0"/>
                    <a:pt x="10" y="0"/>
                    <a:pt x="12" y="3"/>
                  </a:cubicBezTo>
                  <a:cubicBezTo>
                    <a:pt x="14" y="6"/>
                    <a:pt x="13" y="10"/>
                    <a:pt x="11" y="1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9" name="Freeform 18"/>
            <p:cNvSpPr>
              <a:spLocks/>
            </p:cNvSpPr>
            <p:nvPr/>
          </p:nvSpPr>
          <p:spPr bwMode="auto">
            <a:xfrm>
              <a:off x="3624" y="2105"/>
              <a:ext cx="22" cy="21"/>
            </a:xfrm>
            <a:custGeom>
              <a:avLst/>
              <a:gdLst>
                <a:gd name="T0" fmla="*/ 12 w 16"/>
                <a:gd name="T1" fmla="*/ 13 h 15"/>
                <a:gd name="T2" fmla="*/ 2 w 16"/>
                <a:gd name="T3" fmla="*/ 11 h 15"/>
                <a:gd name="T4" fmla="*/ 4 w 16"/>
                <a:gd name="T5" fmla="*/ 2 h 15"/>
                <a:gd name="T6" fmla="*/ 13 w 16"/>
                <a:gd name="T7" fmla="*/ 3 h 15"/>
                <a:gd name="T8" fmla="*/ 12 w 16"/>
                <a:gd name="T9" fmla="*/ 13 h 15"/>
              </a:gdLst>
              <a:ahLst/>
              <a:cxnLst>
                <a:cxn ang="0">
                  <a:pos x="T0" y="T1"/>
                </a:cxn>
                <a:cxn ang="0">
                  <a:pos x="T2" y="T3"/>
                </a:cxn>
                <a:cxn ang="0">
                  <a:pos x="T4" y="T5"/>
                </a:cxn>
                <a:cxn ang="0">
                  <a:pos x="T6" y="T7"/>
                </a:cxn>
                <a:cxn ang="0">
                  <a:pos x="T8" y="T9"/>
                </a:cxn>
              </a:cxnLst>
              <a:rect l="0" t="0" r="r" b="b"/>
              <a:pathLst>
                <a:path w="16" h="15">
                  <a:moveTo>
                    <a:pt x="12" y="13"/>
                  </a:moveTo>
                  <a:cubicBezTo>
                    <a:pt x="9" y="15"/>
                    <a:pt x="5" y="14"/>
                    <a:pt x="2" y="11"/>
                  </a:cubicBezTo>
                  <a:cubicBezTo>
                    <a:pt x="0" y="8"/>
                    <a:pt x="1" y="4"/>
                    <a:pt x="4" y="2"/>
                  </a:cubicBezTo>
                  <a:cubicBezTo>
                    <a:pt x="7" y="0"/>
                    <a:pt x="11" y="0"/>
                    <a:pt x="13" y="3"/>
                  </a:cubicBezTo>
                  <a:cubicBezTo>
                    <a:pt x="16" y="6"/>
                    <a:pt x="15" y="10"/>
                    <a:pt x="12" y="13"/>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0" name="Freeform 19"/>
            <p:cNvSpPr>
              <a:spLocks/>
            </p:cNvSpPr>
            <p:nvPr/>
          </p:nvSpPr>
          <p:spPr bwMode="auto">
            <a:xfrm>
              <a:off x="3651" y="2083"/>
              <a:ext cx="23" cy="23"/>
            </a:xfrm>
            <a:custGeom>
              <a:avLst/>
              <a:gdLst>
                <a:gd name="T0" fmla="*/ 13 w 17"/>
                <a:gd name="T1" fmla="*/ 14 h 17"/>
                <a:gd name="T2" fmla="*/ 2 w 17"/>
                <a:gd name="T3" fmla="*/ 13 h 17"/>
                <a:gd name="T4" fmla="*/ 4 w 17"/>
                <a:gd name="T5" fmla="*/ 2 h 17"/>
                <a:gd name="T6" fmla="*/ 14 w 17"/>
                <a:gd name="T7" fmla="*/ 4 h 17"/>
                <a:gd name="T8" fmla="*/ 13 w 17"/>
                <a:gd name="T9" fmla="*/ 14 h 17"/>
              </a:gdLst>
              <a:ahLst/>
              <a:cxnLst>
                <a:cxn ang="0">
                  <a:pos x="T0" y="T1"/>
                </a:cxn>
                <a:cxn ang="0">
                  <a:pos x="T2" y="T3"/>
                </a:cxn>
                <a:cxn ang="0">
                  <a:pos x="T4" y="T5"/>
                </a:cxn>
                <a:cxn ang="0">
                  <a:pos x="T6" y="T7"/>
                </a:cxn>
                <a:cxn ang="0">
                  <a:pos x="T8" y="T9"/>
                </a:cxn>
              </a:cxnLst>
              <a:rect l="0" t="0" r="r" b="b"/>
              <a:pathLst>
                <a:path w="17" h="17">
                  <a:moveTo>
                    <a:pt x="13" y="14"/>
                  </a:moveTo>
                  <a:cubicBezTo>
                    <a:pt x="9" y="17"/>
                    <a:pt x="5" y="16"/>
                    <a:pt x="2" y="13"/>
                  </a:cubicBezTo>
                  <a:cubicBezTo>
                    <a:pt x="0" y="9"/>
                    <a:pt x="0" y="5"/>
                    <a:pt x="4" y="2"/>
                  </a:cubicBezTo>
                  <a:cubicBezTo>
                    <a:pt x="7" y="0"/>
                    <a:pt x="12" y="0"/>
                    <a:pt x="14" y="4"/>
                  </a:cubicBezTo>
                  <a:cubicBezTo>
                    <a:pt x="17" y="7"/>
                    <a:pt x="16" y="12"/>
                    <a:pt x="13" y="14"/>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1" name="Freeform 20"/>
            <p:cNvSpPr>
              <a:spLocks/>
            </p:cNvSpPr>
            <p:nvPr/>
          </p:nvSpPr>
          <p:spPr bwMode="auto">
            <a:xfrm>
              <a:off x="3678" y="2058"/>
              <a:ext cx="26" cy="26"/>
            </a:xfrm>
            <a:custGeom>
              <a:avLst/>
              <a:gdLst>
                <a:gd name="T0" fmla="*/ 14 w 19"/>
                <a:gd name="T1" fmla="*/ 16 h 19"/>
                <a:gd name="T2" fmla="*/ 3 w 19"/>
                <a:gd name="T3" fmla="*/ 14 h 19"/>
                <a:gd name="T4" fmla="*/ 4 w 19"/>
                <a:gd name="T5" fmla="*/ 3 h 19"/>
                <a:gd name="T6" fmla="*/ 16 w 19"/>
                <a:gd name="T7" fmla="*/ 4 h 19"/>
                <a:gd name="T8" fmla="*/ 14 w 19"/>
                <a:gd name="T9" fmla="*/ 16 h 19"/>
              </a:gdLst>
              <a:ahLst/>
              <a:cxnLst>
                <a:cxn ang="0">
                  <a:pos x="T0" y="T1"/>
                </a:cxn>
                <a:cxn ang="0">
                  <a:pos x="T2" y="T3"/>
                </a:cxn>
                <a:cxn ang="0">
                  <a:pos x="T4" y="T5"/>
                </a:cxn>
                <a:cxn ang="0">
                  <a:pos x="T6" y="T7"/>
                </a:cxn>
                <a:cxn ang="0">
                  <a:pos x="T8" y="T9"/>
                </a:cxn>
              </a:cxnLst>
              <a:rect l="0" t="0" r="r" b="b"/>
              <a:pathLst>
                <a:path w="19" h="19">
                  <a:moveTo>
                    <a:pt x="14" y="16"/>
                  </a:moveTo>
                  <a:cubicBezTo>
                    <a:pt x="11" y="19"/>
                    <a:pt x="6" y="18"/>
                    <a:pt x="3" y="14"/>
                  </a:cubicBezTo>
                  <a:cubicBezTo>
                    <a:pt x="0" y="11"/>
                    <a:pt x="1" y="6"/>
                    <a:pt x="4" y="3"/>
                  </a:cubicBezTo>
                  <a:cubicBezTo>
                    <a:pt x="8" y="0"/>
                    <a:pt x="13" y="1"/>
                    <a:pt x="16" y="4"/>
                  </a:cubicBezTo>
                  <a:cubicBezTo>
                    <a:pt x="19" y="8"/>
                    <a:pt x="18" y="13"/>
                    <a:pt x="14" y="16"/>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2" name="Line 17"/>
            <p:cNvSpPr>
              <a:spLocks noChangeShapeType="1"/>
            </p:cNvSpPr>
            <p:nvPr/>
          </p:nvSpPr>
          <p:spPr bwMode="auto">
            <a:xfrm>
              <a:off x="3710" y="2276"/>
              <a:ext cx="0" cy="0"/>
            </a:xfrm>
            <a:prstGeom prst="lin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3" name="Line 18"/>
            <p:cNvSpPr>
              <a:spLocks noChangeShapeType="1"/>
            </p:cNvSpPr>
            <p:nvPr/>
          </p:nvSpPr>
          <p:spPr bwMode="auto">
            <a:xfrm>
              <a:off x="3710" y="2276"/>
              <a:ext cx="0" cy="0"/>
            </a:xfrm>
            <a:prstGeom prst="lin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grpSp>
      <p:sp>
        <p:nvSpPr>
          <p:cNvPr id="26" name="Content Placeholder 2"/>
          <p:cNvSpPr>
            <a:spLocks noGrp="1"/>
          </p:cNvSpPr>
          <p:nvPr>
            <p:ph idx="13"/>
          </p:nvPr>
        </p:nvSpPr>
        <p:spPr>
          <a:xfrm>
            <a:off x="358618" y="1139116"/>
            <a:ext cx="5269907" cy="4893646"/>
          </a:xfrm>
        </p:spPr>
        <p:txBody>
          <a:bodyPr/>
          <a:lstStyle>
            <a:lvl1pPr>
              <a:buClr>
                <a:srgbClr val="00A3DA"/>
              </a:buClr>
              <a:defRPr/>
            </a:lvl1pPr>
            <a:lvl2pPr>
              <a:buClr>
                <a:srgbClr val="00A3DA"/>
              </a:buClr>
              <a:defRPr/>
            </a:lvl2pPr>
            <a:lvl3pPr>
              <a:buClr>
                <a:srgbClr val="00A3DA"/>
              </a:buClr>
              <a:defRPr/>
            </a:lvl3pPr>
            <a:lvl4pPr>
              <a:buClr>
                <a:srgbClr val="00A3DA"/>
              </a:buClr>
              <a:defRPr/>
            </a:lvl4pPr>
            <a:lvl5pPr>
              <a:buClr>
                <a:srgbClr val="00A3D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7" name="Straight Connector 26"/>
          <p:cNvCxnSpPr/>
          <p:nvPr userDrawn="1"/>
        </p:nvCxnSpPr>
        <p:spPr>
          <a:xfrm flipV="1">
            <a:off x="0" y="868218"/>
            <a:ext cx="7791769" cy="1191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8" name="TextBox 27"/>
          <p:cNvSpPr txBox="1"/>
          <p:nvPr userDrawn="1"/>
        </p:nvSpPr>
        <p:spPr>
          <a:xfrm>
            <a:off x="11310573" y="119550"/>
            <a:ext cx="1204929" cy="230832"/>
          </a:xfrm>
          <a:prstGeom prst="rect">
            <a:avLst/>
          </a:prstGeom>
          <a:noFill/>
        </p:spPr>
        <p:txBody>
          <a:bodyPr wrap="square" rtlCol="0">
            <a:spAutoFit/>
          </a:bodyPr>
          <a:lstStyle/>
          <a:p>
            <a:r>
              <a:rPr lang="en-US" sz="900" dirty="0"/>
              <a:t>© Elekta 2016</a:t>
            </a:r>
          </a:p>
        </p:txBody>
      </p:sp>
    </p:spTree>
    <p:extLst>
      <p:ext uri="{BB962C8B-B14F-4D97-AF65-F5344CB8AC3E}">
        <p14:creationId xmlns:p14="http://schemas.microsoft.com/office/powerpoint/2010/main" val="9160093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56921"/>
            <a:ext cx="7791769" cy="711297"/>
          </a:xfrm>
        </p:spPr>
        <p:txBody>
          <a:bodyPr>
            <a:normAutofit/>
          </a:bodyPr>
          <a:lstStyle>
            <a:lvl1pPr marL="0" algn="l" defTabSz="914400" rtl="0" eaLnBrk="1" latinLnBrk="0" hangingPunct="1">
              <a:defRPr lang="en-US" sz="3201" b="1" kern="1200" dirty="0">
                <a:solidFill>
                  <a:srgbClr val="00A3DA"/>
                </a:solidFill>
                <a:latin typeface="Montserrat"/>
                <a:ea typeface="+mn-ea"/>
                <a:cs typeface="Montserrat"/>
              </a:defRPr>
            </a:lvl1pPr>
          </a:lstStyle>
          <a:p>
            <a:r>
              <a:rPr lang="en-US" dirty="0"/>
              <a:t>CLICK TO EDIT MASTER TITLE STYLE</a:t>
            </a:r>
          </a:p>
        </p:txBody>
      </p:sp>
      <p:sp>
        <p:nvSpPr>
          <p:cNvPr id="3" name="Content Placeholder 2"/>
          <p:cNvSpPr>
            <a:spLocks noGrp="1"/>
          </p:cNvSpPr>
          <p:nvPr>
            <p:ph idx="1"/>
          </p:nvPr>
        </p:nvSpPr>
        <p:spPr>
          <a:xfrm>
            <a:off x="6193241" y="1139116"/>
            <a:ext cx="5609575" cy="4893646"/>
          </a:xfrm>
        </p:spPr>
        <p:txBody>
          <a:bodyPr/>
          <a:lstStyle>
            <a:lvl1pPr>
              <a:buClr>
                <a:srgbClr val="00A3DA"/>
              </a:buClr>
              <a:defRPr/>
            </a:lvl1pPr>
            <a:lvl2pPr>
              <a:buClr>
                <a:srgbClr val="00A3DA"/>
              </a:buClr>
              <a:defRPr/>
            </a:lvl2pPr>
            <a:lvl3pPr>
              <a:buClr>
                <a:srgbClr val="00A3DA"/>
              </a:buClr>
              <a:defRPr/>
            </a:lvl3pPr>
            <a:lvl4pPr>
              <a:buClr>
                <a:srgbClr val="00A3DA"/>
              </a:buClr>
              <a:defRPr/>
            </a:lvl4pPr>
            <a:lvl5pPr>
              <a:buClr>
                <a:srgbClr val="00A3D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3341"/>
            <a:ext cx="12192000" cy="164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latin typeface="Calibri" panose="020F0502020204030204" pitchFamily="34" charset="0"/>
              <a:cs typeface="Calibri" panose="020F0502020204030204" pitchFamily="34" charset="0"/>
            </a:endParaRPr>
          </a:p>
        </p:txBody>
      </p:sp>
      <p:sp>
        <p:nvSpPr>
          <p:cNvPr id="8" name="Freeform 7"/>
          <p:cNvSpPr/>
          <p:nvPr userDrawn="1"/>
        </p:nvSpPr>
        <p:spPr>
          <a:xfrm>
            <a:off x="7791769" y="-107834"/>
            <a:ext cx="4819460" cy="374291"/>
          </a:xfrm>
          <a:custGeom>
            <a:avLst/>
            <a:gdLst>
              <a:gd name="connsiteX0" fmla="*/ 0 w 4551053"/>
              <a:gd name="connsiteY0" fmla="*/ 164616 h 188132"/>
              <a:gd name="connsiteX1" fmla="*/ 164638 w 4551053"/>
              <a:gd name="connsiteY1" fmla="*/ 0 h 188132"/>
              <a:gd name="connsiteX2" fmla="*/ 4551053 w 4551053"/>
              <a:gd name="connsiteY2" fmla="*/ 11759 h 188132"/>
              <a:gd name="connsiteX3" fmla="*/ 4527533 w 4551053"/>
              <a:gd name="connsiteY3" fmla="*/ 188132 h 188132"/>
              <a:gd name="connsiteX4" fmla="*/ 0 w 4551053"/>
              <a:gd name="connsiteY4" fmla="*/ 164616 h 188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053" h="188132">
                <a:moveTo>
                  <a:pt x="0" y="164616"/>
                </a:moveTo>
                <a:lnTo>
                  <a:pt x="164638" y="0"/>
                </a:lnTo>
                <a:lnTo>
                  <a:pt x="4551053" y="11759"/>
                </a:lnTo>
                <a:lnTo>
                  <a:pt x="4527533" y="188132"/>
                </a:lnTo>
                <a:lnTo>
                  <a:pt x="0" y="164616"/>
                </a:lnTo>
                <a:close/>
              </a:path>
            </a:pathLst>
          </a:cu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grpSp>
        <p:nvGrpSpPr>
          <p:cNvPr id="9" name="Group 8"/>
          <p:cNvGrpSpPr>
            <a:grpSpLocks noChangeAspect="1"/>
          </p:cNvGrpSpPr>
          <p:nvPr userDrawn="1"/>
        </p:nvGrpSpPr>
        <p:grpSpPr bwMode="auto">
          <a:xfrm>
            <a:off x="10440064" y="6158300"/>
            <a:ext cx="1362752" cy="512064"/>
            <a:chOff x="3423" y="2006"/>
            <a:chExt cx="825" cy="310"/>
          </a:xfrm>
          <a:solidFill>
            <a:schemeClr val="bg2">
              <a:lumMod val="65000"/>
            </a:schemeClr>
          </a:solidFill>
        </p:grpSpPr>
        <p:sp>
          <p:nvSpPr>
            <p:cNvPr id="10" name="Freeform 9"/>
            <p:cNvSpPr>
              <a:spLocks/>
            </p:cNvSpPr>
            <p:nvPr/>
          </p:nvSpPr>
          <p:spPr bwMode="auto">
            <a:xfrm>
              <a:off x="3801" y="2110"/>
              <a:ext cx="55" cy="104"/>
            </a:xfrm>
            <a:custGeom>
              <a:avLst/>
              <a:gdLst>
                <a:gd name="T0" fmla="*/ 53 w 55"/>
                <a:gd name="T1" fmla="*/ 0 h 104"/>
                <a:gd name="T2" fmla="*/ 53 w 55"/>
                <a:gd name="T3" fmla="*/ 10 h 104"/>
                <a:gd name="T4" fmla="*/ 17 w 55"/>
                <a:gd name="T5" fmla="*/ 10 h 104"/>
                <a:gd name="T6" fmla="*/ 17 w 55"/>
                <a:gd name="T7" fmla="*/ 46 h 104"/>
                <a:gd name="T8" fmla="*/ 51 w 55"/>
                <a:gd name="T9" fmla="*/ 46 h 104"/>
                <a:gd name="T10" fmla="*/ 51 w 55"/>
                <a:gd name="T11" fmla="*/ 56 h 104"/>
                <a:gd name="T12" fmla="*/ 17 w 55"/>
                <a:gd name="T13" fmla="*/ 56 h 104"/>
                <a:gd name="T14" fmla="*/ 17 w 55"/>
                <a:gd name="T15" fmla="*/ 94 h 104"/>
                <a:gd name="T16" fmla="*/ 55 w 55"/>
                <a:gd name="T17" fmla="*/ 94 h 104"/>
                <a:gd name="T18" fmla="*/ 55 w 55"/>
                <a:gd name="T19" fmla="*/ 104 h 104"/>
                <a:gd name="T20" fmla="*/ 0 w 55"/>
                <a:gd name="T21" fmla="*/ 104 h 104"/>
                <a:gd name="T22" fmla="*/ 0 w 55"/>
                <a:gd name="T23" fmla="*/ 0 h 104"/>
                <a:gd name="T24" fmla="*/ 53 w 55"/>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104">
                  <a:moveTo>
                    <a:pt x="53" y="0"/>
                  </a:moveTo>
                  <a:lnTo>
                    <a:pt x="53" y="10"/>
                  </a:lnTo>
                  <a:lnTo>
                    <a:pt x="17" y="10"/>
                  </a:lnTo>
                  <a:lnTo>
                    <a:pt x="17" y="46"/>
                  </a:lnTo>
                  <a:lnTo>
                    <a:pt x="51" y="46"/>
                  </a:lnTo>
                  <a:lnTo>
                    <a:pt x="51" y="56"/>
                  </a:lnTo>
                  <a:lnTo>
                    <a:pt x="17" y="56"/>
                  </a:lnTo>
                  <a:lnTo>
                    <a:pt x="17" y="94"/>
                  </a:lnTo>
                  <a:lnTo>
                    <a:pt x="55" y="94"/>
                  </a:lnTo>
                  <a:lnTo>
                    <a:pt x="55" y="104"/>
                  </a:lnTo>
                  <a:lnTo>
                    <a:pt x="0" y="104"/>
                  </a:lnTo>
                  <a:lnTo>
                    <a:pt x="0" y="0"/>
                  </a:lnTo>
                  <a:lnTo>
                    <a:pt x="5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1" name="Freeform 10"/>
            <p:cNvSpPr>
              <a:spLocks/>
            </p:cNvSpPr>
            <p:nvPr/>
          </p:nvSpPr>
          <p:spPr bwMode="auto">
            <a:xfrm>
              <a:off x="3876" y="2110"/>
              <a:ext cx="53" cy="104"/>
            </a:xfrm>
            <a:custGeom>
              <a:avLst/>
              <a:gdLst>
                <a:gd name="T0" fmla="*/ 16 w 53"/>
                <a:gd name="T1" fmla="*/ 0 h 104"/>
                <a:gd name="T2" fmla="*/ 16 w 53"/>
                <a:gd name="T3" fmla="*/ 94 h 104"/>
                <a:gd name="T4" fmla="*/ 53 w 53"/>
                <a:gd name="T5" fmla="*/ 94 h 104"/>
                <a:gd name="T6" fmla="*/ 53 w 53"/>
                <a:gd name="T7" fmla="*/ 104 h 104"/>
                <a:gd name="T8" fmla="*/ 0 w 53"/>
                <a:gd name="T9" fmla="*/ 104 h 104"/>
                <a:gd name="T10" fmla="*/ 0 w 53"/>
                <a:gd name="T11" fmla="*/ 0 h 104"/>
                <a:gd name="T12" fmla="*/ 16 w 53"/>
                <a:gd name="T13" fmla="*/ 0 h 104"/>
              </a:gdLst>
              <a:ahLst/>
              <a:cxnLst>
                <a:cxn ang="0">
                  <a:pos x="T0" y="T1"/>
                </a:cxn>
                <a:cxn ang="0">
                  <a:pos x="T2" y="T3"/>
                </a:cxn>
                <a:cxn ang="0">
                  <a:pos x="T4" y="T5"/>
                </a:cxn>
                <a:cxn ang="0">
                  <a:pos x="T6" y="T7"/>
                </a:cxn>
                <a:cxn ang="0">
                  <a:pos x="T8" y="T9"/>
                </a:cxn>
                <a:cxn ang="0">
                  <a:pos x="T10" y="T11"/>
                </a:cxn>
                <a:cxn ang="0">
                  <a:pos x="T12" y="T13"/>
                </a:cxn>
              </a:cxnLst>
              <a:rect l="0" t="0" r="r" b="b"/>
              <a:pathLst>
                <a:path w="53" h="104">
                  <a:moveTo>
                    <a:pt x="16" y="0"/>
                  </a:moveTo>
                  <a:lnTo>
                    <a:pt x="16" y="94"/>
                  </a:lnTo>
                  <a:lnTo>
                    <a:pt x="53" y="94"/>
                  </a:lnTo>
                  <a:lnTo>
                    <a:pt x="53" y="104"/>
                  </a:lnTo>
                  <a:lnTo>
                    <a:pt x="0" y="104"/>
                  </a:lnTo>
                  <a:lnTo>
                    <a:pt x="0" y="0"/>
                  </a:lnTo>
                  <a:lnTo>
                    <a:pt x="1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2" name="Freeform 11"/>
            <p:cNvSpPr>
              <a:spLocks/>
            </p:cNvSpPr>
            <p:nvPr/>
          </p:nvSpPr>
          <p:spPr bwMode="auto">
            <a:xfrm>
              <a:off x="3950" y="2110"/>
              <a:ext cx="53" cy="104"/>
            </a:xfrm>
            <a:custGeom>
              <a:avLst/>
              <a:gdLst>
                <a:gd name="T0" fmla="*/ 53 w 53"/>
                <a:gd name="T1" fmla="*/ 0 h 104"/>
                <a:gd name="T2" fmla="*/ 53 w 53"/>
                <a:gd name="T3" fmla="*/ 10 h 104"/>
                <a:gd name="T4" fmla="*/ 15 w 53"/>
                <a:gd name="T5" fmla="*/ 10 h 104"/>
                <a:gd name="T6" fmla="*/ 15 w 53"/>
                <a:gd name="T7" fmla="*/ 46 h 104"/>
                <a:gd name="T8" fmla="*/ 50 w 53"/>
                <a:gd name="T9" fmla="*/ 46 h 104"/>
                <a:gd name="T10" fmla="*/ 50 w 53"/>
                <a:gd name="T11" fmla="*/ 56 h 104"/>
                <a:gd name="T12" fmla="*/ 15 w 53"/>
                <a:gd name="T13" fmla="*/ 56 h 104"/>
                <a:gd name="T14" fmla="*/ 15 w 53"/>
                <a:gd name="T15" fmla="*/ 94 h 104"/>
                <a:gd name="T16" fmla="*/ 53 w 53"/>
                <a:gd name="T17" fmla="*/ 94 h 104"/>
                <a:gd name="T18" fmla="*/ 53 w 53"/>
                <a:gd name="T19" fmla="*/ 104 h 104"/>
                <a:gd name="T20" fmla="*/ 0 w 53"/>
                <a:gd name="T21" fmla="*/ 104 h 104"/>
                <a:gd name="T22" fmla="*/ 0 w 53"/>
                <a:gd name="T23" fmla="*/ 0 h 104"/>
                <a:gd name="T24" fmla="*/ 53 w 53"/>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104">
                  <a:moveTo>
                    <a:pt x="53" y="0"/>
                  </a:moveTo>
                  <a:lnTo>
                    <a:pt x="53" y="10"/>
                  </a:lnTo>
                  <a:lnTo>
                    <a:pt x="15" y="10"/>
                  </a:lnTo>
                  <a:lnTo>
                    <a:pt x="15" y="46"/>
                  </a:lnTo>
                  <a:lnTo>
                    <a:pt x="50" y="46"/>
                  </a:lnTo>
                  <a:lnTo>
                    <a:pt x="50" y="56"/>
                  </a:lnTo>
                  <a:lnTo>
                    <a:pt x="15" y="56"/>
                  </a:lnTo>
                  <a:lnTo>
                    <a:pt x="15" y="94"/>
                  </a:lnTo>
                  <a:lnTo>
                    <a:pt x="53" y="94"/>
                  </a:lnTo>
                  <a:lnTo>
                    <a:pt x="53" y="104"/>
                  </a:lnTo>
                  <a:lnTo>
                    <a:pt x="0" y="104"/>
                  </a:lnTo>
                  <a:lnTo>
                    <a:pt x="0" y="0"/>
                  </a:lnTo>
                  <a:lnTo>
                    <a:pt x="5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3" name="Freeform 12"/>
            <p:cNvSpPr>
              <a:spLocks/>
            </p:cNvSpPr>
            <p:nvPr/>
          </p:nvSpPr>
          <p:spPr bwMode="auto">
            <a:xfrm>
              <a:off x="4026" y="2110"/>
              <a:ext cx="72" cy="104"/>
            </a:xfrm>
            <a:custGeom>
              <a:avLst/>
              <a:gdLst>
                <a:gd name="T0" fmla="*/ 15 w 72"/>
                <a:gd name="T1" fmla="*/ 0 h 104"/>
                <a:gd name="T2" fmla="*/ 15 w 72"/>
                <a:gd name="T3" fmla="*/ 49 h 104"/>
                <a:gd name="T4" fmla="*/ 57 w 72"/>
                <a:gd name="T5" fmla="*/ 0 h 104"/>
                <a:gd name="T6" fmla="*/ 70 w 72"/>
                <a:gd name="T7" fmla="*/ 0 h 104"/>
                <a:gd name="T8" fmla="*/ 29 w 72"/>
                <a:gd name="T9" fmla="*/ 46 h 104"/>
                <a:gd name="T10" fmla="*/ 72 w 72"/>
                <a:gd name="T11" fmla="*/ 104 h 104"/>
                <a:gd name="T12" fmla="*/ 52 w 72"/>
                <a:gd name="T13" fmla="*/ 104 h 104"/>
                <a:gd name="T14" fmla="*/ 15 w 72"/>
                <a:gd name="T15" fmla="*/ 51 h 104"/>
                <a:gd name="T16" fmla="*/ 15 w 72"/>
                <a:gd name="T17" fmla="*/ 104 h 104"/>
                <a:gd name="T18" fmla="*/ 0 w 72"/>
                <a:gd name="T19" fmla="*/ 104 h 104"/>
                <a:gd name="T20" fmla="*/ 0 w 72"/>
                <a:gd name="T21" fmla="*/ 0 h 104"/>
                <a:gd name="T22" fmla="*/ 15 w 72"/>
                <a:gd name="T23"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104">
                  <a:moveTo>
                    <a:pt x="15" y="0"/>
                  </a:moveTo>
                  <a:lnTo>
                    <a:pt x="15" y="49"/>
                  </a:lnTo>
                  <a:lnTo>
                    <a:pt x="57" y="0"/>
                  </a:lnTo>
                  <a:lnTo>
                    <a:pt x="70" y="0"/>
                  </a:lnTo>
                  <a:lnTo>
                    <a:pt x="29" y="46"/>
                  </a:lnTo>
                  <a:lnTo>
                    <a:pt x="72" y="104"/>
                  </a:lnTo>
                  <a:lnTo>
                    <a:pt x="52" y="104"/>
                  </a:lnTo>
                  <a:lnTo>
                    <a:pt x="15" y="51"/>
                  </a:lnTo>
                  <a:lnTo>
                    <a:pt x="15" y="104"/>
                  </a:lnTo>
                  <a:lnTo>
                    <a:pt x="0" y="104"/>
                  </a:lnTo>
                  <a:lnTo>
                    <a:pt x="0" y="0"/>
                  </a:lnTo>
                  <a:lnTo>
                    <a:pt x="1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 name="Freeform 13"/>
            <p:cNvSpPr>
              <a:spLocks/>
            </p:cNvSpPr>
            <p:nvPr/>
          </p:nvSpPr>
          <p:spPr bwMode="auto">
            <a:xfrm>
              <a:off x="4102" y="2110"/>
              <a:ext cx="71" cy="104"/>
            </a:xfrm>
            <a:custGeom>
              <a:avLst/>
              <a:gdLst>
                <a:gd name="T0" fmla="*/ 71 w 71"/>
                <a:gd name="T1" fmla="*/ 0 h 104"/>
                <a:gd name="T2" fmla="*/ 71 w 71"/>
                <a:gd name="T3" fmla="*/ 10 h 104"/>
                <a:gd name="T4" fmla="*/ 44 w 71"/>
                <a:gd name="T5" fmla="*/ 10 h 104"/>
                <a:gd name="T6" fmla="*/ 44 w 71"/>
                <a:gd name="T7" fmla="*/ 104 h 104"/>
                <a:gd name="T8" fmla="*/ 28 w 71"/>
                <a:gd name="T9" fmla="*/ 104 h 104"/>
                <a:gd name="T10" fmla="*/ 28 w 71"/>
                <a:gd name="T11" fmla="*/ 10 h 104"/>
                <a:gd name="T12" fmla="*/ 0 w 71"/>
                <a:gd name="T13" fmla="*/ 10 h 104"/>
                <a:gd name="T14" fmla="*/ 0 w 71"/>
                <a:gd name="T15" fmla="*/ 0 h 104"/>
                <a:gd name="T16" fmla="*/ 71 w 71"/>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04">
                  <a:moveTo>
                    <a:pt x="71" y="0"/>
                  </a:moveTo>
                  <a:lnTo>
                    <a:pt x="71" y="10"/>
                  </a:lnTo>
                  <a:lnTo>
                    <a:pt x="44" y="10"/>
                  </a:lnTo>
                  <a:lnTo>
                    <a:pt x="44" y="104"/>
                  </a:lnTo>
                  <a:lnTo>
                    <a:pt x="28" y="104"/>
                  </a:lnTo>
                  <a:lnTo>
                    <a:pt x="28" y="10"/>
                  </a:lnTo>
                  <a:lnTo>
                    <a:pt x="0" y="10"/>
                  </a:lnTo>
                  <a:lnTo>
                    <a:pt x="0" y="0"/>
                  </a:lnTo>
                  <a:lnTo>
                    <a:pt x="7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5" name="Freeform 14"/>
            <p:cNvSpPr>
              <a:spLocks noEditPoints="1"/>
            </p:cNvSpPr>
            <p:nvPr/>
          </p:nvSpPr>
          <p:spPr bwMode="auto">
            <a:xfrm>
              <a:off x="4168" y="2110"/>
              <a:ext cx="80" cy="104"/>
            </a:xfrm>
            <a:custGeom>
              <a:avLst/>
              <a:gdLst>
                <a:gd name="T0" fmla="*/ 37 w 80"/>
                <a:gd name="T1" fmla="*/ 22 h 104"/>
                <a:gd name="T2" fmla="*/ 49 w 80"/>
                <a:gd name="T3" fmla="*/ 61 h 104"/>
                <a:gd name="T4" fmla="*/ 24 w 80"/>
                <a:gd name="T5" fmla="*/ 61 h 104"/>
                <a:gd name="T6" fmla="*/ 37 w 80"/>
                <a:gd name="T7" fmla="*/ 22 h 104"/>
                <a:gd name="T8" fmla="*/ 34 w 80"/>
                <a:gd name="T9" fmla="*/ 0 h 104"/>
                <a:gd name="T10" fmla="*/ 0 w 80"/>
                <a:gd name="T11" fmla="*/ 104 h 104"/>
                <a:gd name="T12" fmla="*/ 11 w 80"/>
                <a:gd name="T13" fmla="*/ 104 h 104"/>
                <a:gd name="T14" fmla="*/ 22 w 80"/>
                <a:gd name="T15" fmla="*/ 69 h 104"/>
                <a:gd name="T16" fmla="*/ 52 w 80"/>
                <a:gd name="T17" fmla="*/ 69 h 104"/>
                <a:gd name="T18" fmla="*/ 63 w 80"/>
                <a:gd name="T19" fmla="*/ 104 h 104"/>
                <a:gd name="T20" fmla="*/ 80 w 80"/>
                <a:gd name="T21" fmla="*/ 104 h 104"/>
                <a:gd name="T22" fmla="*/ 45 w 80"/>
                <a:gd name="T23" fmla="*/ 0 h 104"/>
                <a:gd name="T24" fmla="*/ 34 w 80"/>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04">
                  <a:moveTo>
                    <a:pt x="37" y="22"/>
                  </a:moveTo>
                  <a:lnTo>
                    <a:pt x="49" y="61"/>
                  </a:lnTo>
                  <a:lnTo>
                    <a:pt x="24" y="61"/>
                  </a:lnTo>
                  <a:lnTo>
                    <a:pt x="37" y="22"/>
                  </a:lnTo>
                  <a:close/>
                  <a:moveTo>
                    <a:pt x="34" y="0"/>
                  </a:moveTo>
                  <a:lnTo>
                    <a:pt x="0" y="104"/>
                  </a:lnTo>
                  <a:lnTo>
                    <a:pt x="11" y="104"/>
                  </a:lnTo>
                  <a:lnTo>
                    <a:pt x="22" y="69"/>
                  </a:lnTo>
                  <a:lnTo>
                    <a:pt x="52" y="69"/>
                  </a:lnTo>
                  <a:lnTo>
                    <a:pt x="63" y="104"/>
                  </a:lnTo>
                  <a:lnTo>
                    <a:pt x="80" y="104"/>
                  </a:lnTo>
                  <a:lnTo>
                    <a:pt x="45" y="0"/>
                  </a:lnTo>
                  <a:lnTo>
                    <a:pt x="3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6" name="Freeform 15"/>
            <p:cNvSpPr>
              <a:spLocks/>
            </p:cNvSpPr>
            <p:nvPr/>
          </p:nvSpPr>
          <p:spPr bwMode="auto">
            <a:xfrm>
              <a:off x="3423" y="2006"/>
              <a:ext cx="313" cy="310"/>
            </a:xfrm>
            <a:custGeom>
              <a:avLst/>
              <a:gdLst>
                <a:gd name="T0" fmla="*/ 106 w 229"/>
                <a:gd name="T1" fmla="*/ 2 h 225"/>
                <a:gd name="T2" fmla="*/ 6 w 229"/>
                <a:gd name="T3" fmla="*/ 123 h 225"/>
                <a:gd name="T4" fmla="*/ 46 w 229"/>
                <a:gd name="T5" fmla="*/ 198 h 225"/>
                <a:gd name="T6" fmla="*/ 127 w 229"/>
                <a:gd name="T7" fmla="*/ 223 h 225"/>
                <a:gd name="T8" fmla="*/ 201 w 229"/>
                <a:gd name="T9" fmla="*/ 183 h 225"/>
                <a:gd name="T10" fmla="*/ 226 w 229"/>
                <a:gd name="T11" fmla="*/ 102 h 225"/>
                <a:gd name="T12" fmla="*/ 213 w 229"/>
                <a:gd name="T13" fmla="*/ 59 h 225"/>
                <a:gd name="T14" fmla="*/ 209 w 229"/>
                <a:gd name="T15" fmla="*/ 63 h 225"/>
                <a:gd name="T16" fmla="*/ 221 w 229"/>
                <a:gd name="T17" fmla="*/ 103 h 225"/>
                <a:gd name="T18" fmla="*/ 197 w 229"/>
                <a:gd name="T19" fmla="*/ 179 h 225"/>
                <a:gd name="T20" fmla="*/ 126 w 229"/>
                <a:gd name="T21" fmla="*/ 217 h 225"/>
                <a:gd name="T22" fmla="*/ 49 w 229"/>
                <a:gd name="T23" fmla="*/ 193 h 225"/>
                <a:gd name="T24" fmla="*/ 12 w 229"/>
                <a:gd name="T25" fmla="*/ 122 h 225"/>
                <a:gd name="T26" fmla="*/ 106 w 229"/>
                <a:gd name="T27" fmla="*/ 8 h 225"/>
                <a:gd name="T28" fmla="*/ 184 w 229"/>
                <a:gd name="T29" fmla="*/ 33 h 225"/>
                <a:gd name="T30" fmla="*/ 188 w 229"/>
                <a:gd name="T31" fmla="*/ 29 h 225"/>
                <a:gd name="T32" fmla="*/ 106 w 229"/>
                <a:gd name="T33" fmla="*/ 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9" h="225">
                  <a:moveTo>
                    <a:pt x="106" y="2"/>
                  </a:moveTo>
                  <a:cubicBezTo>
                    <a:pt x="45" y="8"/>
                    <a:pt x="0" y="62"/>
                    <a:pt x="6" y="123"/>
                  </a:cubicBezTo>
                  <a:cubicBezTo>
                    <a:pt x="9" y="152"/>
                    <a:pt x="23" y="179"/>
                    <a:pt x="46" y="198"/>
                  </a:cubicBezTo>
                  <a:cubicBezTo>
                    <a:pt x="68" y="217"/>
                    <a:pt x="97" y="225"/>
                    <a:pt x="127" y="223"/>
                  </a:cubicBezTo>
                  <a:cubicBezTo>
                    <a:pt x="156" y="220"/>
                    <a:pt x="183" y="206"/>
                    <a:pt x="201" y="183"/>
                  </a:cubicBezTo>
                  <a:cubicBezTo>
                    <a:pt x="220" y="160"/>
                    <a:pt x="229" y="132"/>
                    <a:pt x="226" y="102"/>
                  </a:cubicBezTo>
                  <a:cubicBezTo>
                    <a:pt x="225" y="87"/>
                    <a:pt x="220" y="72"/>
                    <a:pt x="213" y="59"/>
                  </a:cubicBezTo>
                  <a:cubicBezTo>
                    <a:pt x="209" y="63"/>
                    <a:pt x="209" y="63"/>
                    <a:pt x="209" y="63"/>
                  </a:cubicBezTo>
                  <a:cubicBezTo>
                    <a:pt x="216" y="75"/>
                    <a:pt x="219" y="88"/>
                    <a:pt x="221" y="103"/>
                  </a:cubicBezTo>
                  <a:cubicBezTo>
                    <a:pt x="223" y="131"/>
                    <a:pt x="215" y="158"/>
                    <a:pt x="197" y="179"/>
                  </a:cubicBezTo>
                  <a:cubicBezTo>
                    <a:pt x="179" y="201"/>
                    <a:pt x="154" y="214"/>
                    <a:pt x="126" y="217"/>
                  </a:cubicBezTo>
                  <a:cubicBezTo>
                    <a:pt x="98" y="220"/>
                    <a:pt x="71" y="211"/>
                    <a:pt x="49" y="193"/>
                  </a:cubicBezTo>
                  <a:cubicBezTo>
                    <a:pt x="28" y="175"/>
                    <a:pt x="15" y="150"/>
                    <a:pt x="12" y="122"/>
                  </a:cubicBezTo>
                  <a:cubicBezTo>
                    <a:pt x="6" y="65"/>
                    <a:pt x="49" y="14"/>
                    <a:pt x="106" y="8"/>
                  </a:cubicBezTo>
                  <a:cubicBezTo>
                    <a:pt x="135" y="6"/>
                    <a:pt x="162" y="14"/>
                    <a:pt x="184" y="33"/>
                  </a:cubicBezTo>
                  <a:cubicBezTo>
                    <a:pt x="188" y="29"/>
                    <a:pt x="188" y="29"/>
                    <a:pt x="188" y="29"/>
                  </a:cubicBezTo>
                  <a:cubicBezTo>
                    <a:pt x="165" y="9"/>
                    <a:pt x="136" y="0"/>
                    <a:pt x="106" y="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7" name="Freeform 16"/>
            <p:cNvSpPr>
              <a:spLocks/>
            </p:cNvSpPr>
            <p:nvPr/>
          </p:nvSpPr>
          <p:spPr bwMode="auto">
            <a:xfrm>
              <a:off x="3576" y="2145"/>
              <a:ext cx="18" cy="18"/>
            </a:xfrm>
            <a:custGeom>
              <a:avLst/>
              <a:gdLst>
                <a:gd name="T0" fmla="*/ 10 w 13"/>
                <a:gd name="T1" fmla="*/ 11 h 13"/>
                <a:gd name="T2" fmla="*/ 2 w 13"/>
                <a:gd name="T3" fmla="*/ 10 h 13"/>
                <a:gd name="T4" fmla="*/ 3 w 13"/>
                <a:gd name="T5" fmla="*/ 2 h 13"/>
                <a:gd name="T6" fmla="*/ 11 w 13"/>
                <a:gd name="T7" fmla="*/ 3 h 13"/>
                <a:gd name="T8" fmla="*/ 10 w 13"/>
                <a:gd name="T9" fmla="*/ 11 h 13"/>
              </a:gdLst>
              <a:ahLst/>
              <a:cxnLst>
                <a:cxn ang="0">
                  <a:pos x="T0" y="T1"/>
                </a:cxn>
                <a:cxn ang="0">
                  <a:pos x="T2" y="T3"/>
                </a:cxn>
                <a:cxn ang="0">
                  <a:pos x="T4" y="T5"/>
                </a:cxn>
                <a:cxn ang="0">
                  <a:pos x="T6" y="T7"/>
                </a:cxn>
                <a:cxn ang="0">
                  <a:pos x="T8" y="T9"/>
                </a:cxn>
              </a:cxnLst>
              <a:rect l="0" t="0" r="r" b="b"/>
              <a:pathLst>
                <a:path w="13" h="13">
                  <a:moveTo>
                    <a:pt x="10" y="11"/>
                  </a:moveTo>
                  <a:cubicBezTo>
                    <a:pt x="8" y="13"/>
                    <a:pt x="4" y="13"/>
                    <a:pt x="2" y="10"/>
                  </a:cubicBezTo>
                  <a:cubicBezTo>
                    <a:pt x="0" y="8"/>
                    <a:pt x="1" y="4"/>
                    <a:pt x="3" y="2"/>
                  </a:cubicBezTo>
                  <a:cubicBezTo>
                    <a:pt x="6" y="0"/>
                    <a:pt x="10" y="1"/>
                    <a:pt x="11" y="3"/>
                  </a:cubicBezTo>
                  <a:cubicBezTo>
                    <a:pt x="13" y="6"/>
                    <a:pt x="13" y="9"/>
                    <a:pt x="10" y="11"/>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8" name="Freeform 17"/>
            <p:cNvSpPr>
              <a:spLocks/>
            </p:cNvSpPr>
            <p:nvPr/>
          </p:nvSpPr>
          <p:spPr bwMode="auto">
            <a:xfrm>
              <a:off x="3601" y="2126"/>
              <a:ext cx="19" cy="19"/>
            </a:xfrm>
            <a:custGeom>
              <a:avLst/>
              <a:gdLst>
                <a:gd name="T0" fmla="*/ 11 w 14"/>
                <a:gd name="T1" fmla="*/ 12 h 14"/>
                <a:gd name="T2" fmla="*/ 2 w 14"/>
                <a:gd name="T3" fmla="*/ 10 h 14"/>
                <a:gd name="T4" fmla="*/ 3 w 14"/>
                <a:gd name="T5" fmla="*/ 2 h 14"/>
                <a:gd name="T6" fmla="*/ 12 w 14"/>
                <a:gd name="T7" fmla="*/ 3 h 14"/>
                <a:gd name="T8" fmla="*/ 11 w 14"/>
                <a:gd name="T9" fmla="*/ 12 h 14"/>
              </a:gdLst>
              <a:ahLst/>
              <a:cxnLst>
                <a:cxn ang="0">
                  <a:pos x="T0" y="T1"/>
                </a:cxn>
                <a:cxn ang="0">
                  <a:pos x="T2" y="T3"/>
                </a:cxn>
                <a:cxn ang="0">
                  <a:pos x="T4" y="T5"/>
                </a:cxn>
                <a:cxn ang="0">
                  <a:pos x="T6" y="T7"/>
                </a:cxn>
                <a:cxn ang="0">
                  <a:pos x="T8" y="T9"/>
                </a:cxn>
              </a:cxnLst>
              <a:rect l="0" t="0" r="r" b="b"/>
              <a:pathLst>
                <a:path w="14" h="14">
                  <a:moveTo>
                    <a:pt x="11" y="12"/>
                  </a:moveTo>
                  <a:cubicBezTo>
                    <a:pt x="8" y="14"/>
                    <a:pt x="4" y="13"/>
                    <a:pt x="2" y="10"/>
                  </a:cubicBezTo>
                  <a:cubicBezTo>
                    <a:pt x="0" y="8"/>
                    <a:pt x="0" y="4"/>
                    <a:pt x="3" y="2"/>
                  </a:cubicBezTo>
                  <a:cubicBezTo>
                    <a:pt x="6" y="0"/>
                    <a:pt x="10" y="0"/>
                    <a:pt x="12" y="3"/>
                  </a:cubicBezTo>
                  <a:cubicBezTo>
                    <a:pt x="14" y="6"/>
                    <a:pt x="13" y="10"/>
                    <a:pt x="11" y="1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9" name="Freeform 18"/>
            <p:cNvSpPr>
              <a:spLocks/>
            </p:cNvSpPr>
            <p:nvPr/>
          </p:nvSpPr>
          <p:spPr bwMode="auto">
            <a:xfrm>
              <a:off x="3624" y="2105"/>
              <a:ext cx="22" cy="21"/>
            </a:xfrm>
            <a:custGeom>
              <a:avLst/>
              <a:gdLst>
                <a:gd name="T0" fmla="*/ 12 w 16"/>
                <a:gd name="T1" fmla="*/ 13 h 15"/>
                <a:gd name="T2" fmla="*/ 2 w 16"/>
                <a:gd name="T3" fmla="*/ 11 h 15"/>
                <a:gd name="T4" fmla="*/ 4 w 16"/>
                <a:gd name="T5" fmla="*/ 2 h 15"/>
                <a:gd name="T6" fmla="*/ 13 w 16"/>
                <a:gd name="T7" fmla="*/ 3 h 15"/>
                <a:gd name="T8" fmla="*/ 12 w 16"/>
                <a:gd name="T9" fmla="*/ 13 h 15"/>
              </a:gdLst>
              <a:ahLst/>
              <a:cxnLst>
                <a:cxn ang="0">
                  <a:pos x="T0" y="T1"/>
                </a:cxn>
                <a:cxn ang="0">
                  <a:pos x="T2" y="T3"/>
                </a:cxn>
                <a:cxn ang="0">
                  <a:pos x="T4" y="T5"/>
                </a:cxn>
                <a:cxn ang="0">
                  <a:pos x="T6" y="T7"/>
                </a:cxn>
                <a:cxn ang="0">
                  <a:pos x="T8" y="T9"/>
                </a:cxn>
              </a:cxnLst>
              <a:rect l="0" t="0" r="r" b="b"/>
              <a:pathLst>
                <a:path w="16" h="15">
                  <a:moveTo>
                    <a:pt x="12" y="13"/>
                  </a:moveTo>
                  <a:cubicBezTo>
                    <a:pt x="9" y="15"/>
                    <a:pt x="5" y="14"/>
                    <a:pt x="2" y="11"/>
                  </a:cubicBezTo>
                  <a:cubicBezTo>
                    <a:pt x="0" y="8"/>
                    <a:pt x="1" y="4"/>
                    <a:pt x="4" y="2"/>
                  </a:cubicBezTo>
                  <a:cubicBezTo>
                    <a:pt x="7" y="0"/>
                    <a:pt x="11" y="0"/>
                    <a:pt x="13" y="3"/>
                  </a:cubicBezTo>
                  <a:cubicBezTo>
                    <a:pt x="16" y="6"/>
                    <a:pt x="15" y="10"/>
                    <a:pt x="12" y="13"/>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0" name="Freeform 19"/>
            <p:cNvSpPr>
              <a:spLocks/>
            </p:cNvSpPr>
            <p:nvPr/>
          </p:nvSpPr>
          <p:spPr bwMode="auto">
            <a:xfrm>
              <a:off x="3651" y="2083"/>
              <a:ext cx="23" cy="23"/>
            </a:xfrm>
            <a:custGeom>
              <a:avLst/>
              <a:gdLst>
                <a:gd name="T0" fmla="*/ 13 w 17"/>
                <a:gd name="T1" fmla="*/ 14 h 17"/>
                <a:gd name="T2" fmla="*/ 2 w 17"/>
                <a:gd name="T3" fmla="*/ 13 h 17"/>
                <a:gd name="T4" fmla="*/ 4 w 17"/>
                <a:gd name="T5" fmla="*/ 2 h 17"/>
                <a:gd name="T6" fmla="*/ 14 w 17"/>
                <a:gd name="T7" fmla="*/ 4 h 17"/>
                <a:gd name="T8" fmla="*/ 13 w 17"/>
                <a:gd name="T9" fmla="*/ 14 h 17"/>
              </a:gdLst>
              <a:ahLst/>
              <a:cxnLst>
                <a:cxn ang="0">
                  <a:pos x="T0" y="T1"/>
                </a:cxn>
                <a:cxn ang="0">
                  <a:pos x="T2" y="T3"/>
                </a:cxn>
                <a:cxn ang="0">
                  <a:pos x="T4" y="T5"/>
                </a:cxn>
                <a:cxn ang="0">
                  <a:pos x="T6" y="T7"/>
                </a:cxn>
                <a:cxn ang="0">
                  <a:pos x="T8" y="T9"/>
                </a:cxn>
              </a:cxnLst>
              <a:rect l="0" t="0" r="r" b="b"/>
              <a:pathLst>
                <a:path w="17" h="17">
                  <a:moveTo>
                    <a:pt x="13" y="14"/>
                  </a:moveTo>
                  <a:cubicBezTo>
                    <a:pt x="9" y="17"/>
                    <a:pt x="5" y="16"/>
                    <a:pt x="2" y="13"/>
                  </a:cubicBezTo>
                  <a:cubicBezTo>
                    <a:pt x="0" y="9"/>
                    <a:pt x="0" y="5"/>
                    <a:pt x="4" y="2"/>
                  </a:cubicBezTo>
                  <a:cubicBezTo>
                    <a:pt x="7" y="0"/>
                    <a:pt x="12" y="0"/>
                    <a:pt x="14" y="4"/>
                  </a:cubicBezTo>
                  <a:cubicBezTo>
                    <a:pt x="17" y="7"/>
                    <a:pt x="16" y="12"/>
                    <a:pt x="13" y="14"/>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1" name="Freeform 20"/>
            <p:cNvSpPr>
              <a:spLocks/>
            </p:cNvSpPr>
            <p:nvPr/>
          </p:nvSpPr>
          <p:spPr bwMode="auto">
            <a:xfrm>
              <a:off x="3678" y="2058"/>
              <a:ext cx="26" cy="26"/>
            </a:xfrm>
            <a:custGeom>
              <a:avLst/>
              <a:gdLst>
                <a:gd name="T0" fmla="*/ 14 w 19"/>
                <a:gd name="T1" fmla="*/ 16 h 19"/>
                <a:gd name="T2" fmla="*/ 3 w 19"/>
                <a:gd name="T3" fmla="*/ 14 h 19"/>
                <a:gd name="T4" fmla="*/ 4 w 19"/>
                <a:gd name="T5" fmla="*/ 3 h 19"/>
                <a:gd name="T6" fmla="*/ 16 w 19"/>
                <a:gd name="T7" fmla="*/ 4 h 19"/>
                <a:gd name="T8" fmla="*/ 14 w 19"/>
                <a:gd name="T9" fmla="*/ 16 h 19"/>
              </a:gdLst>
              <a:ahLst/>
              <a:cxnLst>
                <a:cxn ang="0">
                  <a:pos x="T0" y="T1"/>
                </a:cxn>
                <a:cxn ang="0">
                  <a:pos x="T2" y="T3"/>
                </a:cxn>
                <a:cxn ang="0">
                  <a:pos x="T4" y="T5"/>
                </a:cxn>
                <a:cxn ang="0">
                  <a:pos x="T6" y="T7"/>
                </a:cxn>
                <a:cxn ang="0">
                  <a:pos x="T8" y="T9"/>
                </a:cxn>
              </a:cxnLst>
              <a:rect l="0" t="0" r="r" b="b"/>
              <a:pathLst>
                <a:path w="19" h="19">
                  <a:moveTo>
                    <a:pt x="14" y="16"/>
                  </a:moveTo>
                  <a:cubicBezTo>
                    <a:pt x="11" y="19"/>
                    <a:pt x="6" y="18"/>
                    <a:pt x="3" y="14"/>
                  </a:cubicBezTo>
                  <a:cubicBezTo>
                    <a:pt x="0" y="11"/>
                    <a:pt x="1" y="6"/>
                    <a:pt x="4" y="3"/>
                  </a:cubicBezTo>
                  <a:cubicBezTo>
                    <a:pt x="8" y="0"/>
                    <a:pt x="13" y="1"/>
                    <a:pt x="16" y="4"/>
                  </a:cubicBezTo>
                  <a:cubicBezTo>
                    <a:pt x="19" y="8"/>
                    <a:pt x="18" y="13"/>
                    <a:pt x="14" y="16"/>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2" name="Line 17"/>
            <p:cNvSpPr>
              <a:spLocks noChangeShapeType="1"/>
            </p:cNvSpPr>
            <p:nvPr/>
          </p:nvSpPr>
          <p:spPr bwMode="auto">
            <a:xfrm>
              <a:off x="3710" y="2276"/>
              <a:ext cx="0" cy="0"/>
            </a:xfrm>
            <a:prstGeom prst="lin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3" name="Line 18"/>
            <p:cNvSpPr>
              <a:spLocks noChangeShapeType="1"/>
            </p:cNvSpPr>
            <p:nvPr/>
          </p:nvSpPr>
          <p:spPr bwMode="auto">
            <a:xfrm>
              <a:off x="3710" y="2276"/>
              <a:ext cx="0" cy="0"/>
            </a:xfrm>
            <a:prstGeom prst="lin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grpSp>
      <p:sp>
        <p:nvSpPr>
          <p:cNvPr id="26" name="Content Placeholder 2"/>
          <p:cNvSpPr>
            <a:spLocks noGrp="1"/>
          </p:cNvSpPr>
          <p:nvPr>
            <p:ph idx="13"/>
          </p:nvPr>
        </p:nvSpPr>
        <p:spPr>
          <a:xfrm>
            <a:off x="358618" y="1139116"/>
            <a:ext cx="5269907" cy="4893646"/>
          </a:xfrm>
        </p:spPr>
        <p:txBody>
          <a:bodyPr/>
          <a:lstStyle>
            <a:lvl1pPr>
              <a:buClr>
                <a:srgbClr val="00A3DA"/>
              </a:buClr>
              <a:defRPr/>
            </a:lvl1pPr>
            <a:lvl2pPr>
              <a:buClr>
                <a:srgbClr val="00A3DA"/>
              </a:buClr>
              <a:defRPr/>
            </a:lvl2pPr>
            <a:lvl3pPr>
              <a:buClr>
                <a:srgbClr val="00A3DA"/>
              </a:buClr>
              <a:defRPr/>
            </a:lvl3pPr>
            <a:lvl4pPr>
              <a:buClr>
                <a:srgbClr val="00A3DA"/>
              </a:buClr>
              <a:defRPr/>
            </a:lvl4pPr>
            <a:lvl5pPr>
              <a:buClr>
                <a:srgbClr val="00A3D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7" name="Straight Connector 26"/>
          <p:cNvCxnSpPr/>
          <p:nvPr userDrawn="1"/>
        </p:nvCxnSpPr>
        <p:spPr>
          <a:xfrm flipV="1">
            <a:off x="0" y="868218"/>
            <a:ext cx="7791769" cy="11917"/>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078879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56921"/>
            <a:ext cx="7791769" cy="711297"/>
          </a:xfrm>
        </p:spPr>
        <p:txBody>
          <a:bodyPr>
            <a:normAutofit/>
          </a:bodyPr>
          <a:lstStyle>
            <a:lvl1pPr marL="0" algn="l" defTabSz="914400" rtl="0" eaLnBrk="1" latinLnBrk="0" hangingPunct="1">
              <a:defRPr lang="en-US" sz="3201" b="1" kern="1200" dirty="0">
                <a:solidFill>
                  <a:srgbClr val="00A3DA"/>
                </a:solidFill>
                <a:latin typeface="Montserrat"/>
                <a:ea typeface="+mn-ea"/>
                <a:cs typeface="Montserrat"/>
              </a:defRPr>
            </a:lvl1pPr>
          </a:lstStyle>
          <a:p>
            <a:r>
              <a:rPr lang="en-US" dirty="0"/>
              <a:t>CLICK TO EDIT MASTER TITLE STYLE</a:t>
            </a:r>
          </a:p>
        </p:txBody>
      </p:sp>
      <p:sp>
        <p:nvSpPr>
          <p:cNvPr id="3" name="Content Placeholder 2"/>
          <p:cNvSpPr>
            <a:spLocks noGrp="1"/>
          </p:cNvSpPr>
          <p:nvPr>
            <p:ph idx="1"/>
          </p:nvPr>
        </p:nvSpPr>
        <p:spPr>
          <a:xfrm>
            <a:off x="6193241" y="1139116"/>
            <a:ext cx="5609575" cy="4893646"/>
          </a:xfrm>
        </p:spPr>
        <p:txBody>
          <a:bodyPr/>
          <a:lstStyle>
            <a:lvl1pPr>
              <a:buClr>
                <a:srgbClr val="00A3DA"/>
              </a:buClr>
              <a:defRPr/>
            </a:lvl1pPr>
            <a:lvl2pPr>
              <a:buClr>
                <a:srgbClr val="00A3DA"/>
              </a:buClr>
              <a:defRPr/>
            </a:lvl2pPr>
            <a:lvl3pPr>
              <a:buClr>
                <a:srgbClr val="00A3DA"/>
              </a:buClr>
              <a:defRPr/>
            </a:lvl3pPr>
            <a:lvl4pPr>
              <a:buClr>
                <a:srgbClr val="00A3DA"/>
              </a:buClr>
              <a:defRPr/>
            </a:lvl4pPr>
            <a:lvl5pPr>
              <a:buClr>
                <a:srgbClr val="00A3D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3341"/>
            <a:ext cx="12192000" cy="164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latin typeface="Calibri" panose="020F0502020204030204" pitchFamily="34" charset="0"/>
              <a:cs typeface="Calibri" panose="020F0502020204030204" pitchFamily="34" charset="0"/>
            </a:endParaRPr>
          </a:p>
        </p:txBody>
      </p:sp>
      <p:sp>
        <p:nvSpPr>
          <p:cNvPr id="8" name="Freeform 7"/>
          <p:cNvSpPr/>
          <p:nvPr userDrawn="1"/>
        </p:nvSpPr>
        <p:spPr>
          <a:xfrm>
            <a:off x="7791769" y="-107834"/>
            <a:ext cx="4819460" cy="374291"/>
          </a:xfrm>
          <a:custGeom>
            <a:avLst/>
            <a:gdLst>
              <a:gd name="connsiteX0" fmla="*/ 0 w 4551053"/>
              <a:gd name="connsiteY0" fmla="*/ 164616 h 188132"/>
              <a:gd name="connsiteX1" fmla="*/ 164638 w 4551053"/>
              <a:gd name="connsiteY1" fmla="*/ 0 h 188132"/>
              <a:gd name="connsiteX2" fmla="*/ 4551053 w 4551053"/>
              <a:gd name="connsiteY2" fmla="*/ 11759 h 188132"/>
              <a:gd name="connsiteX3" fmla="*/ 4527533 w 4551053"/>
              <a:gd name="connsiteY3" fmla="*/ 188132 h 188132"/>
              <a:gd name="connsiteX4" fmla="*/ 0 w 4551053"/>
              <a:gd name="connsiteY4" fmla="*/ 164616 h 188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053" h="188132">
                <a:moveTo>
                  <a:pt x="0" y="164616"/>
                </a:moveTo>
                <a:lnTo>
                  <a:pt x="164638" y="0"/>
                </a:lnTo>
                <a:lnTo>
                  <a:pt x="4551053" y="11759"/>
                </a:lnTo>
                <a:lnTo>
                  <a:pt x="4527533" y="188132"/>
                </a:lnTo>
                <a:lnTo>
                  <a:pt x="0" y="164616"/>
                </a:lnTo>
                <a:close/>
              </a:path>
            </a:pathLst>
          </a:cu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grpSp>
        <p:nvGrpSpPr>
          <p:cNvPr id="9" name="Group 8"/>
          <p:cNvGrpSpPr>
            <a:grpSpLocks noChangeAspect="1"/>
          </p:cNvGrpSpPr>
          <p:nvPr userDrawn="1"/>
        </p:nvGrpSpPr>
        <p:grpSpPr bwMode="auto">
          <a:xfrm>
            <a:off x="10440064" y="6158300"/>
            <a:ext cx="1362752" cy="512064"/>
            <a:chOff x="3423" y="2006"/>
            <a:chExt cx="825" cy="310"/>
          </a:xfrm>
          <a:solidFill>
            <a:schemeClr val="bg2">
              <a:lumMod val="65000"/>
            </a:schemeClr>
          </a:solidFill>
        </p:grpSpPr>
        <p:sp>
          <p:nvSpPr>
            <p:cNvPr id="10" name="Freeform 9"/>
            <p:cNvSpPr>
              <a:spLocks/>
            </p:cNvSpPr>
            <p:nvPr/>
          </p:nvSpPr>
          <p:spPr bwMode="auto">
            <a:xfrm>
              <a:off x="3801" y="2110"/>
              <a:ext cx="55" cy="104"/>
            </a:xfrm>
            <a:custGeom>
              <a:avLst/>
              <a:gdLst>
                <a:gd name="T0" fmla="*/ 53 w 55"/>
                <a:gd name="T1" fmla="*/ 0 h 104"/>
                <a:gd name="T2" fmla="*/ 53 w 55"/>
                <a:gd name="T3" fmla="*/ 10 h 104"/>
                <a:gd name="T4" fmla="*/ 17 w 55"/>
                <a:gd name="T5" fmla="*/ 10 h 104"/>
                <a:gd name="T6" fmla="*/ 17 w 55"/>
                <a:gd name="T7" fmla="*/ 46 h 104"/>
                <a:gd name="T8" fmla="*/ 51 w 55"/>
                <a:gd name="T9" fmla="*/ 46 h 104"/>
                <a:gd name="T10" fmla="*/ 51 w 55"/>
                <a:gd name="T11" fmla="*/ 56 h 104"/>
                <a:gd name="T12" fmla="*/ 17 w 55"/>
                <a:gd name="T13" fmla="*/ 56 h 104"/>
                <a:gd name="T14" fmla="*/ 17 w 55"/>
                <a:gd name="T15" fmla="*/ 94 h 104"/>
                <a:gd name="T16" fmla="*/ 55 w 55"/>
                <a:gd name="T17" fmla="*/ 94 h 104"/>
                <a:gd name="T18" fmla="*/ 55 w 55"/>
                <a:gd name="T19" fmla="*/ 104 h 104"/>
                <a:gd name="T20" fmla="*/ 0 w 55"/>
                <a:gd name="T21" fmla="*/ 104 h 104"/>
                <a:gd name="T22" fmla="*/ 0 w 55"/>
                <a:gd name="T23" fmla="*/ 0 h 104"/>
                <a:gd name="T24" fmla="*/ 53 w 55"/>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104">
                  <a:moveTo>
                    <a:pt x="53" y="0"/>
                  </a:moveTo>
                  <a:lnTo>
                    <a:pt x="53" y="10"/>
                  </a:lnTo>
                  <a:lnTo>
                    <a:pt x="17" y="10"/>
                  </a:lnTo>
                  <a:lnTo>
                    <a:pt x="17" y="46"/>
                  </a:lnTo>
                  <a:lnTo>
                    <a:pt x="51" y="46"/>
                  </a:lnTo>
                  <a:lnTo>
                    <a:pt x="51" y="56"/>
                  </a:lnTo>
                  <a:lnTo>
                    <a:pt x="17" y="56"/>
                  </a:lnTo>
                  <a:lnTo>
                    <a:pt x="17" y="94"/>
                  </a:lnTo>
                  <a:lnTo>
                    <a:pt x="55" y="94"/>
                  </a:lnTo>
                  <a:lnTo>
                    <a:pt x="55" y="104"/>
                  </a:lnTo>
                  <a:lnTo>
                    <a:pt x="0" y="104"/>
                  </a:lnTo>
                  <a:lnTo>
                    <a:pt x="0" y="0"/>
                  </a:lnTo>
                  <a:lnTo>
                    <a:pt x="5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1" name="Freeform 10"/>
            <p:cNvSpPr>
              <a:spLocks/>
            </p:cNvSpPr>
            <p:nvPr/>
          </p:nvSpPr>
          <p:spPr bwMode="auto">
            <a:xfrm>
              <a:off x="3876" y="2110"/>
              <a:ext cx="53" cy="104"/>
            </a:xfrm>
            <a:custGeom>
              <a:avLst/>
              <a:gdLst>
                <a:gd name="T0" fmla="*/ 16 w 53"/>
                <a:gd name="T1" fmla="*/ 0 h 104"/>
                <a:gd name="T2" fmla="*/ 16 w 53"/>
                <a:gd name="T3" fmla="*/ 94 h 104"/>
                <a:gd name="T4" fmla="*/ 53 w 53"/>
                <a:gd name="T5" fmla="*/ 94 h 104"/>
                <a:gd name="T6" fmla="*/ 53 w 53"/>
                <a:gd name="T7" fmla="*/ 104 h 104"/>
                <a:gd name="T8" fmla="*/ 0 w 53"/>
                <a:gd name="T9" fmla="*/ 104 h 104"/>
                <a:gd name="T10" fmla="*/ 0 w 53"/>
                <a:gd name="T11" fmla="*/ 0 h 104"/>
                <a:gd name="T12" fmla="*/ 16 w 53"/>
                <a:gd name="T13" fmla="*/ 0 h 104"/>
              </a:gdLst>
              <a:ahLst/>
              <a:cxnLst>
                <a:cxn ang="0">
                  <a:pos x="T0" y="T1"/>
                </a:cxn>
                <a:cxn ang="0">
                  <a:pos x="T2" y="T3"/>
                </a:cxn>
                <a:cxn ang="0">
                  <a:pos x="T4" y="T5"/>
                </a:cxn>
                <a:cxn ang="0">
                  <a:pos x="T6" y="T7"/>
                </a:cxn>
                <a:cxn ang="0">
                  <a:pos x="T8" y="T9"/>
                </a:cxn>
                <a:cxn ang="0">
                  <a:pos x="T10" y="T11"/>
                </a:cxn>
                <a:cxn ang="0">
                  <a:pos x="T12" y="T13"/>
                </a:cxn>
              </a:cxnLst>
              <a:rect l="0" t="0" r="r" b="b"/>
              <a:pathLst>
                <a:path w="53" h="104">
                  <a:moveTo>
                    <a:pt x="16" y="0"/>
                  </a:moveTo>
                  <a:lnTo>
                    <a:pt x="16" y="94"/>
                  </a:lnTo>
                  <a:lnTo>
                    <a:pt x="53" y="94"/>
                  </a:lnTo>
                  <a:lnTo>
                    <a:pt x="53" y="104"/>
                  </a:lnTo>
                  <a:lnTo>
                    <a:pt x="0" y="104"/>
                  </a:lnTo>
                  <a:lnTo>
                    <a:pt x="0" y="0"/>
                  </a:lnTo>
                  <a:lnTo>
                    <a:pt x="1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2" name="Freeform 11"/>
            <p:cNvSpPr>
              <a:spLocks/>
            </p:cNvSpPr>
            <p:nvPr/>
          </p:nvSpPr>
          <p:spPr bwMode="auto">
            <a:xfrm>
              <a:off x="3950" y="2110"/>
              <a:ext cx="53" cy="104"/>
            </a:xfrm>
            <a:custGeom>
              <a:avLst/>
              <a:gdLst>
                <a:gd name="T0" fmla="*/ 53 w 53"/>
                <a:gd name="T1" fmla="*/ 0 h 104"/>
                <a:gd name="T2" fmla="*/ 53 w 53"/>
                <a:gd name="T3" fmla="*/ 10 h 104"/>
                <a:gd name="T4" fmla="*/ 15 w 53"/>
                <a:gd name="T5" fmla="*/ 10 h 104"/>
                <a:gd name="T6" fmla="*/ 15 w 53"/>
                <a:gd name="T7" fmla="*/ 46 h 104"/>
                <a:gd name="T8" fmla="*/ 50 w 53"/>
                <a:gd name="T9" fmla="*/ 46 h 104"/>
                <a:gd name="T10" fmla="*/ 50 w 53"/>
                <a:gd name="T11" fmla="*/ 56 h 104"/>
                <a:gd name="T12" fmla="*/ 15 w 53"/>
                <a:gd name="T13" fmla="*/ 56 h 104"/>
                <a:gd name="T14" fmla="*/ 15 w 53"/>
                <a:gd name="T15" fmla="*/ 94 h 104"/>
                <a:gd name="T16" fmla="*/ 53 w 53"/>
                <a:gd name="T17" fmla="*/ 94 h 104"/>
                <a:gd name="T18" fmla="*/ 53 w 53"/>
                <a:gd name="T19" fmla="*/ 104 h 104"/>
                <a:gd name="T20" fmla="*/ 0 w 53"/>
                <a:gd name="T21" fmla="*/ 104 h 104"/>
                <a:gd name="T22" fmla="*/ 0 w 53"/>
                <a:gd name="T23" fmla="*/ 0 h 104"/>
                <a:gd name="T24" fmla="*/ 53 w 53"/>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104">
                  <a:moveTo>
                    <a:pt x="53" y="0"/>
                  </a:moveTo>
                  <a:lnTo>
                    <a:pt x="53" y="10"/>
                  </a:lnTo>
                  <a:lnTo>
                    <a:pt x="15" y="10"/>
                  </a:lnTo>
                  <a:lnTo>
                    <a:pt x="15" y="46"/>
                  </a:lnTo>
                  <a:lnTo>
                    <a:pt x="50" y="46"/>
                  </a:lnTo>
                  <a:lnTo>
                    <a:pt x="50" y="56"/>
                  </a:lnTo>
                  <a:lnTo>
                    <a:pt x="15" y="56"/>
                  </a:lnTo>
                  <a:lnTo>
                    <a:pt x="15" y="94"/>
                  </a:lnTo>
                  <a:lnTo>
                    <a:pt x="53" y="94"/>
                  </a:lnTo>
                  <a:lnTo>
                    <a:pt x="53" y="104"/>
                  </a:lnTo>
                  <a:lnTo>
                    <a:pt x="0" y="104"/>
                  </a:lnTo>
                  <a:lnTo>
                    <a:pt x="0" y="0"/>
                  </a:lnTo>
                  <a:lnTo>
                    <a:pt x="5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3" name="Freeform 12"/>
            <p:cNvSpPr>
              <a:spLocks/>
            </p:cNvSpPr>
            <p:nvPr/>
          </p:nvSpPr>
          <p:spPr bwMode="auto">
            <a:xfrm>
              <a:off x="4026" y="2110"/>
              <a:ext cx="72" cy="104"/>
            </a:xfrm>
            <a:custGeom>
              <a:avLst/>
              <a:gdLst>
                <a:gd name="T0" fmla="*/ 15 w 72"/>
                <a:gd name="T1" fmla="*/ 0 h 104"/>
                <a:gd name="T2" fmla="*/ 15 w 72"/>
                <a:gd name="T3" fmla="*/ 49 h 104"/>
                <a:gd name="T4" fmla="*/ 57 w 72"/>
                <a:gd name="T5" fmla="*/ 0 h 104"/>
                <a:gd name="T6" fmla="*/ 70 w 72"/>
                <a:gd name="T7" fmla="*/ 0 h 104"/>
                <a:gd name="T8" fmla="*/ 29 w 72"/>
                <a:gd name="T9" fmla="*/ 46 h 104"/>
                <a:gd name="T10" fmla="*/ 72 w 72"/>
                <a:gd name="T11" fmla="*/ 104 h 104"/>
                <a:gd name="T12" fmla="*/ 52 w 72"/>
                <a:gd name="T13" fmla="*/ 104 h 104"/>
                <a:gd name="T14" fmla="*/ 15 w 72"/>
                <a:gd name="T15" fmla="*/ 51 h 104"/>
                <a:gd name="T16" fmla="*/ 15 w 72"/>
                <a:gd name="T17" fmla="*/ 104 h 104"/>
                <a:gd name="T18" fmla="*/ 0 w 72"/>
                <a:gd name="T19" fmla="*/ 104 h 104"/>
                <a:gd name="T20" fmla="*/ 0 w 72"/>
                <a:gd name="T21" fmla="*/ 0 h 104"/>
                <a:gd name="T22" fmla="*/ 15 w 72"/>
                <a:gd name="T23"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104">
                  <a:moveTo>
                    <a:pt x="15" y="0"/>
                  </a:moveTo>
                  <a:lnTo>
                    <a:pt x="15" y="49"/>
                  </a:lnTo>
                  <a:lnTo>
                    <a:pt x="57" y="0"/>
                  </a:lnTo>
                  <a:lnTo>
                    <a:pt x="70" y="0"/>
                  </a:lnTo>
                  <a:lnTo>
                    <a:pt x="29" y="46"/>
                  </a:lnTo>
                  <a:lnTo>
                    <a:pt x="72" y="104"/>
                  </a:lnTo>
                  <a:lnTo>
                    <a:pt x="52" y="104"/>
                  </a:lnTo>
                  <a:lnTo>
                    <a:pt x="15" y="51"/>
                  </a:lnTo>
                  <a:lnTo>
                    <a:pt x="15" y="104"/>
                  </a:lnTo>
                  <a:lnTo>
                    <a:pt x="0" y="104"/>
                  </a:lnTo>
                  <a:lnTo>
                    <a:pt x="0" y="0"/>
                  </a:lnTo>
                  <a:lnTo>
                    <a:pt x="1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 name="Freeform 13"/>
            <p:cNvSpPr>
              <a:spLocks/>
            </p:cNvSpPr>
            <p:nvPr/>
          </p:nvSpPr>
          <p:spPr bwMode="auto">
            <a:xfrm>
              <a:off x="4102" y="2110"/>
              <a:ext cx="71" cy="104"/>
            </a:xfrm>
            <a:custGeom>
              <a:avLst/>
              <a:gdLst>
                <a:gd name="T0" fmla="*/ 71 w 71"/>
                <a:gd name="T1" fmla="*/ 0 h 104"/>
                <a:gd name="T2" fmla="*/ 71 w 71"/>
                <a:gd name="T3" fmla="*/ 10 h 104"/>
                <a:gd name="T4" fmla="*/ 44 w 71"/>
                <a:gd name="T5" fmla="*/ 10 h 104"/>
                <a:gd name="T6" fmla="*/ 44 w 71"/>
                <a:gd name="T7" fmla="*/ 104 h 104"/>
                <a:gd name="T8" fmla="*/ 28 w 71"/>
                <a:gd name="T9" fmla="*/ 104 h 104"/>
                <a:gd name="T10" fmla="*/ 28 w 71"/>
                <a:gd name="T11" fmla="*/ 10 h 104"/>
                <a:gd name="T12" fmla="*/ 0 w 71"/>
                <a:gd name="T13" fmla="*/ 10 h 104"/>
                <a:gd name="T14" fmla="*/ 0 w 71"/>
                <a:gd name="T15" fmla="*/ 0 h 104"/>
                <a:gd name="T16" fmla="*/ 71 w 71"/>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04">
                  <a:moveTo>
                    <a:pt x="71" y="0"/>
                  </a:moveTo>
                  <a:lnTo>
                    <a:pt x="71" y="10"/>
                  </a:lnTo>
                  <a:lnTo>
                    <a:pt x="44" y="10"/>
                  </a:lnTo>
                  <a:lnTo>
                    <a:pt x="44" y="104"/>
                  </a:lnTo>
                  <a:lnTo>
                    <a:pt x="28" y="104"/>
                  </a:lnTo>
                  <a:lnTo>
                    <a:pt x="28" y="10"/>
                  </a:lnTo>
                  <a:lnTo>
                    <a:pt x="0" y="10"/>
                  </a:lnTo>
                  <a:lnTo>
                    <a:pt x="0" y="0"/>
                  </a:lnTo>
                  <a:lnTo>
                    <a:pt x="7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5" name="Freeform 14"/>
            <p:cNvSpPr>
              <a:spLocks noEditPoints="1"/>
            </p:cNvSpPr>
            <p:nvPr/>
          </p:nvSpPr>
          <p:spPr bwMode="auto">
            <a:xfrm>
              <a:off x="4168" y="2110"/>
              <a:ext cx="80" cy="104"/>
            </a:xfrm>
            <a:custGeom>
              <a:avLst/>
              <a:gdLst>
                <a:gd name="T0" fmla="*/ 37 w 80"/>
                <a:gd name="T1" fmla="*/ 22 h 104"/>
                <a:gd name="T2" fmla="*/ 49 w 80"/>
                <a:gd name="T3" fmla="*/ 61 h 104"/>
                <a:gd name="T4" fmla="*/ 24 w 80"/>
                <a:gd name="T5" fmla="*/ 61 h 104"/>
                <a:gd name="T6" fmla="*/ 37 w 80"/>
                <a:gd name="T7" fmla="*/ 22 h 104"/>
                <a:gd name="T8" fmla="*/ 34 w 80"/>
                <a:gd name="T9" fmla="*/ 0 h 104"/>
                <a:gd name="T10" fmla="*/ 0 w 80"/>
                <a:gd name="T11" fmla="*/ 104 h 104"/>
                <a:gd name="T12" fmla="*/ 11 w 80"/>
                <a:gd name="T13" fmla="*/ 104 h 104"/>
                <a:gd name="T14" fmla="*/ 22 w 80"/>
                <a:gd name="T15" fmla="*/ 69 h 104"/>
                <a:gd name="T16" fmla="*/ 52 w 80"/>
                <a:gd name="T17" fmla="*/ 69 h 104"/>
                <a:gd name="T18" fmla="*/ 63 w 80"/>
                <a:gd name="T19" fmla="*/ 104 h 104"/>
                <a:gd name="T20" fmla="*/ 80 w 80"/>
                <a:gd name="T21" fmla="*/ 104 h 104"/>
                <a:gd name="T22" fmla="*/ 45 w 80"/>
                <a:gd name="T23" fmla="*/ 0 h 104"/>
                <a:gd name="T24" fmla="*/ 34 w 80"/>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04">
                  <a:moveTo>
                    <a:pt x="37" y="22"/>
                  </a:moveTo>
                  <a:lnTo>
                    <a:pt x="49" y="61"/>
                  </a:lnTo>
                  <a:lnTo>
                    <a:pt x="24" y="61"/>
                  </a:lnTo>
                  <a:lnTo>
                    <a:pt x="37" y="22"/>
                  </a:lnTo>
                  <a:close/>
                  <a:moveTo>
                    <a:pt x="34" y="0"/>
                  </a:moveTo>
                  <a:lnTo>
                    <a:pt x="0" y="104"/>
                  </a:lnTo>
                  <a:lnTo>
                    <a:pt x="11" y="104"/>
                  </a:lnTo>
                  <a:lnTo>
                    <a:pt x="22" y="69"/>
                  </a:lnTo>
                  <a:lnTo>
                    <a:pt x="52" y="69"/>
                  </a:lnTo>
                  <a:lnTo>
                    <a:pt x="63" y="104"/>
                  </a:lnTo>
                  <a:lnTo>
                    <a:pt x="80" y="104"/>
                  </a:lnTo>
                  <a:lnTo>
                    <a:pt x="45" y="0"/>
                  </a:lnTo>
                  <a:lnTo>
                    <a:pt x="3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6" name="Freeform 15"/>
            <p:cNvSpPr>
              <a:spLocks/>
            </p:cNvSpPr>
            <p:nvPr/>
          </p:nvSpPr>
          <p:spPr bwMode="auto">
            <a:xfrm>
              <a:off x="3423" y="2006"/>
              <a:ext cx="313" cy="310"/>
            </a:xfrm>
            <a:custGeom>
              <a:avLst/>
              <a:gdLst>
                <a:gd name="T0" fmla="*/ 106 w 229"/>
                <a:gd name="T1" fmla="*/ 2 h 225"/>
                <a:gd name="T2" fmla="*/ 6 w 229"/>
                <a:gd name="T3" fmla="*/ 123 h 225"/>
                <a:gd name="T4" fmla="*/ 46 w 229"/>
                <a:gd name="T5" fmla="*/ 198 h 225"/>
                <a:gd name="T6" fmla="*/ 127 w 229"/>
                <a:gd name="T7" fmla="*/ 223 h 225"/>
                <a:gd name="T8" fmla="*/ 201 w 229"/>
                <a:gd name="T9" fmla="*/ 183 h 225"/>
                <a:gd name="T10" fmla="*/ 226 w 229"/>
                <a:gd name="T11" fmla="*/ 102 h 225"/>
                <a:gd name="T12" fmla="*/ 213 w 229"/>
                <a:gd name="T13" fmla="*/ 59 h 225"/>
                <a:gd name="T14" fmla="*/ 209 w 229"/>
                <a:gd name="T15" fmla="*/ 63 h 225"/>
                <a:gd name="T16" fmla="*/ 221 w 229"/>
                <a:gd name="T17" fmla="*/ 103 h 225"/>
                <a:gd name="T18" fmla="*/ 197 w 229"/>
                <a:gd name="T19" fmla="*/ 179 h 225"/>
                <a:gd name="T20" fmla="*/ 126 w 229"/>
                <a:gd name="T21" fmla="*/ 217 h 225"/>
                <a:gd name="T22" fmla="*/ 49 w 229"/>
                <a:gd name="T23" fmla="*/ 193 h 225"/>
                <a:gd name="T24" fmla="*/ 12 w 229"/>
                <a:gd name="T25" fmla="*/ 122 h 225"/>
                <a:gd name="T26" fmla="*/ 106 w 229"/>
                <a:gd name="T27" fmla="*/ 8 h 225"/>
                <a:gd name="T28" fmla="*/ 184 w 229"/>
                <a:gd name="T29" fmla="*/ 33 h 225"/>
                <a:gd name="T30" fmla="*/ 188 w 229"/>
                <a:gd name="T31" fmla="*/ 29 h 225"/>
                <a:gd name="T32" fmla="*/ 106 w 229"/>
                <a:gd name="T33" fmla="*/ 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9" h="225">
                  <a:moveTo>
                    <a:pt x="106" y="2"/>
                  </a:moveTo>
                  <a:cubicBezTo>
                    <a:pt x="45" y="8"/>
                    <a:pt x="0" y="62"/>
                    <a:pt x="6" y="123"/>
                  </a:cubicBezTo>
                  <a:cubicBezTo>
                    <a:pt x="9" y="152"/>
                    <a:pt x="23" y="179"/>
                    <a:pt x="46" y="198"/>
                  </a:cubicBezTo>
                  <a:cubicBezTo>
                    <a:pt x="68" y="217"/>
                    <a:pt x="97" y="225"/>
                    <a:pt x="127" y="223"/>
                  </a:cubicBezTo>
                  <a:cubicBezTo>
                    <a:pt x="156" y="220"/>
                    <a:pt x="183" y="206"/>
                    <a:pt x="201" y="183"/>
                  </a:cubicBezTo>
                  <a:cubicBezTo>
                    <a:pt x="220" y="160"/>
                    <a:pt x="229" y="132"/>
                    <a:pt x="226" y="102"/>
                  </a:cubicBezTo>
                  <a:cubicBezTo>
                    <a:pt x="225" y="87"/>
                    <a:pt x="220" y="72"/>
                    <a:pt x="213" y="59"/>
                  </a:cubicBezTo>
                  <a:cubicBezTo>
                    <a:pt x="209" y="63"/>
                    <a:pt x="209" y="63"/>
                    <a:pt x="209" y="63"/>
                  </a:cubicBezTo>
                  <a:cubicBezTo>
                    <a:pt x="216" y="75"/>
                    <a:pt x="219" y="88"/>
                    <a:pt x="221" y="103"/>
                  </a:cubicBezTo>
                  <a:cubicBezTo>
                    <a:pt x="223" y="131"/>
                    <a:pt x="215" y="158"/>
                    <a:pt x="197" y="179"/>
                  </a:cubicBezTo>
                  <a:cubicBezTo>
                    <a:pt x="179" y="201"/>
                    <a:pt x="154" y="214"/>
                    <a:pt x="126" y="217"/>
                  </a:cubicBezTo>
                  <a:cubicBezTo>
                    <a:pt x="98" y="220"/>
                    <a:pt x="71" y="211"/>
                    <a:pt x="49" y="193"/>
                  </a:cubicBezTo>
                  <a:cubicBezTo>
                    <a:pt x="28" y="175"/>
                    <a:pt x="15" y="150"/>
                    <a:pt x="12" y="122"/>
                  </a:cubicBezTo>
                  <a:cubicBezTo>
                    <a:pt x="6" y="65"/>
                    <a:pt x="49" y="14"/>
                    <a:pt x="106" y="8"/>
                  </a:cubicBezTo>
                  <a:cubicBezTo>
                    <a:pt x="135" y="6"/>
                    <a:pt x="162" y="14"/>
                    <a:pt x="184" y="33"/>
                  </a:cubicBezTo>
                  <a:cubicBezTo>
                    <a:pt x="188" y="29"/>
                    <a:pt x="188" y="29"/>
                    <a:pt x="188" y="29"/>
                  </a:cubicBezTo>
                  <a:cubicBezTo>
                    <a:pt x="165" y="9"/>
                    <a:pt x="136" y="0"/>
                    <a:pt x="106" y="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7" name="Freeform 16"/>
            <p:cNvSpPr>
              <a:spLocks/>
            </p:cNvSpPr>
            <p:nvPr/>
          </p:nvSpPr>
          <p:spPr bwMode="auto">
            <a:xfrm>
              <a:off x="3576" y="2145"/>
              <a:ext cx="18" cy="18"/>
            </a:xfrm>
            <a:custGeom>
              <a:avLst/>
              <a:gdLst>
                <a:gd name="T0" fmla="*/ 10 w 13"/>
                <a:gd name="T1" fmla="*/ 11 h 13"/>
                <a:gd name="T2" fmla="*/ 2 w 13"/>
                <a:gd name="T3" fmla="*/ 10 h 13"/>
                <a:gd name="T4" fmla="*/ 3 w 13"/>
                <a:gd name="T5" fmla="*/ 2 h 13"/>
                <a:gd name="T6" fmla="*/ 11 w 13"/>
                <a:gd name="T7" fmla="*/ 3 h 13"/>
                <a:gd name="T8" fmla="*/ 10 w 13"/>
                <a:gd name="T9" fmla="*/ 11 h 13"/>
              </a:gdLst>
              <a:ahLst/>
              <a:cxnLst>
                <a:cxn ang="0">
                  <a:pos x="T0" y="T1"/>
                </a:cxn>
                <a:cxn ang="0">
                  <a:pos x="T2" y="T3"/>
                </a:cxn>
                <a:cxn ang="0">
                  <a:pos x="T4" y="T5"/>
                </a:cxn>
                <a:cxn ang="0">
                  <a:pos x="T6" y="T7"/>
                </a:cxn>
                <a:cxn ang="0">
                  <a:pos x="T8" y="T9"/>
                </a:cxn>
              </a:cxnLst>
              <a:rect l="0" t="0" r="r" b="b"/>
              <a:pathLst>
                <a:path w="13" h="13">
                  <a:moveTo>
                    <a:pt x="10" y="11"/>
                  </a:moveTo>
                  <a:cubicBezTo>
                    <a:pt x="8" y="13"/>
                    <a:pt x="4" y="13"/>
                    <a:pt x="2" y="10"/>
                  </a:cubicBezTo>
                  <a:cubicBezTo>
                    <a:pt x="0" y="8"/>
                    <a:pt x="1" y="4"/>
                    <a:pt x="3" y="2"/>
                  </a:cubicBezTo>
                  <a:cubicBezTo>
                    <a:pt x="6" y="0"/>
                    <a:pt x="10" y="1"/>
                    <a:pt x="11" y="3"/>
                  </a:cubicBezTo>
                  <a:cubicBezTo>
                    <a:pt x="13" y="6"/>
                    <a:pt x="13" y="9"/>
                    <a:pt x="10" y="11"/>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8" name="Freeform 17"/>
            <p:cNvSpPr>
              <a:spLocks/>
            </p:cNvSpPr>
            <p:nvPr/>
          </p:nvSpPr>
          <p:spPr bwMode="auto">
            <a:xfrm>
              <a:off x="3601" y="2126"/>
              <a:ext cx="19" cy="19"/>
            </a:xfrm>
            <a:custGeom>
              <a:avLst/>
              <a:gdLst>
                <a:gd name="T0" fmla="*/ 11 w 14"/>
                <a:gd name="T1" fmla="*/ 12 h 14"/>
                <a:gd name="T2" fmla="*/ 2 w 14"/>
                <a:gd name="T3" fmla="*/ 10 h 14"/>
                <a:gd name="T4" fmla="*/ 3 w 14"/>
                <a:gd name="T5" fmla="*/ 2 h 14"/>
                <a:gd name="T6" fmla="*/ 12 w 14"/>
                <a:gd name="T7" fmla="*/ 3 h 14"/>
                <a:gd name="T8" fmla="*/ 11 w 14"/>
                <a:gd name="T9" fmla="*/ 12 h 14"/>
              </a:gdLst>
              <a:ahLst/>
              <a:cxnLst>
                <a:cxn ang="0">
                  <a:pos x="T0" y="T1"/>
                </a:cxn>
                <a:cxn ang="0">
                  <a:pos x="T2" y="T3"/>
                </a:cxn>
                <a:cxn ang="0">
                  <a:pos x="T4" y="T5"/>
                </a:cxn>
                <a:cxn ang="0">
                  <a:pos x="T6" y="T7"/>
                </a:cxn>
                <a:cxn ang="0">
                  <a:pos x="T8" y="T9"/>
                </a:cxn>
              </a:cxnLst>
              <a:rect l="0" t="0" r="r" b="b"/>
              <a:pathLst>
                <a:path w="14" h="14">
                  <a:moveTo>
                    <a:pt x="11" y="12"/>
                  </a:moveTo>
                  <a:cubicBezTo>
                    <a:pt x="8" y="14"/>
                    <a:pt x="4" y="13"/>
                    <a:pt x="2" y="10"/>
                  </a:cubicBezTo>
                  <a:cubicBezTo>
                    <a:pt x="0" y="8"/>
                    <a:pt x="0" y="4"/>
                    <a:pt x="3" y="2"/>
                  </a:cubicBezTo>
                  <a:cubicBezTo>
                    <a:pt x="6" y="0"/>
                    <a:pt x="10" y="0"/>
                    <a:pt x="12" y="3"/>
                  </a:cubicBezTo>
                  <a:cubicBezTo>
                    <a:pt x="14" y="6"/>
                    <a:pt x="13" y="10"/>
                    <a:pt x="11" y="1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9" name="Freeform 18"/>
            <p:cNvSpPr>
              <a:spLocks/>
            </p:cNvSpPr>
            <p:nvPr/>
          </p:nvSpPr>
          <p:spPr bwMode="auto">
            <a:xfrm>
              <a:off x="3624" y="2105"/>
              <a:ext cx="22" cy="21"/>
            </a:xfrm>
            <a:custGeom>
              <a:avLst/>
              <a:gdLst>
                <a:gd name="T0" fmla="*/ 12 w 16"/>
                <a:gd name="T1" fmla="*/ 13 h 15"/>
                <a:gd name="T2" fmla="*/ 2 w 16"/>
                <a:gd name="T3" fmla="*/ 11 h 15"/>
                <a:gd name="T4" fmla="*/ 4 w 16"/>
                <a:gd name="T5" fmla="*/ 2 h 15"/>
                <a:gd name="T6" fmla="*/ 13 w 16"/>
                <a:gd name="T7" fmla="*/ 3 h 15"/>
                <a:gd name="T8" fmla="*/ 12 w 16"/>
                <a:gd name="T9" fmla="*/ 13 h 15"/>
              </a:gdLst>
              <a:ahLst/>
              <a:cxnLst>
                <a:cxn ang="0">
                  <a:pos x="T0" y="T1"/>
                </a:cxn>
                <a:cxn ang="0">
                  <a:pos x="T2" y="T3"/>
                </a:cxn>
                <a:cxn ang="0">
                  <a:pos x="T4" y="T5"/>
                </a:cxn>
                <a:cxn ang="0">
                  <a:pos x="T6" y="T7"/>
                </a:cxn>
                <a:cxn ang="0">
                  <a:pos x="T8" y="T9"/>
                </a:cxn>
              </a:cxnLst>
              <a:rect l="0" t="0" r="r" b="b"/>
              <a:pathLst>
                <a:path w="16" h="15">
                  <a:moveTo>
                    <a:pt x="12" y="13"/>
                  </a:moveTo>
                  <a:cubicBezTo>
                    <a:pt x="9" y="15"/>
                    <a:pt x="5" y="14"/>
                    <a:pt x="2" y="11"/>
                  </a:cubicBezTo>
                  <a:cubicBezTo>
                    <a:pt x="0" y="8"/>
                    <a:pt x="1" y="4"/>
                    <a:pt x="4" y="2"/>
                  </a:cubicBezTo>
                  <a:cubicBezTo>
                    <a:pt x="7" y="0"/>
                    <a:pt x="11" y="0"/>
                    <a:pt x="13" y="3"/>
                  </a:cubicBezTo>
                  <a:cubicBezTo>
                    <a:pt x="16" y="6"/>
                    <a:pt x="15" y="10"/>
                    <a:pt x="12" y="13"/>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0" name="Freeform 19"/>
            <p:cNvSpPr>
              <a:spLocks/>
            </p:cNvSpPr>
            <p:nvPr/>
          </p:nvSpPr>
          <p:spPr bwMode="auto">
            <a:xfrm>
              <a:off x="3651" y="2083"/>
              <a:ext cx="23" cy="23"/>
            </a:xfrm>
            <a:custGeom>
              <a:avLst/>
              <a:gdLst>
                <a:gd name="T0" fmla="*/ 13 w 17"/>
                <a:gd name="T1" fmla="*/ 14 h 17"/>
                <a:gd name="T2" fmla="*/ 2 w 17"/>
                <a:gd name="T3" fmla="*/ 13 h 17"/>
                <a:gd name="T4" fmla="*/ 4 w 17"/>
                <a:gd name="T5" fmla="*/ 2 h 17"/>
                <a:gd name="T6" fmla="*/ 14 w 17"/>
                <a:gd name="T7" fmla="*/ 4 h 17"/>
                <a:gd name="T8" fmla="*/ 13 w 17"/>
                <a:gd name="T9" fmla="*/ 14 h 17"/>
              </a:gdLst>
              <a:ahLst/>
              <a:cxnLst>
                <a:cxn ang="0">
                  <a:pos x="T0" y="T1"/>
                </a:cxn>
                <a:cxn ang="0">
                  <a:pos x="T2" y="T3"/>
                </a:cxn>
                <a:cxn ang="0">
                  <a:pos x="T4" y="T5"/>
                </a:cxn>
                <a:cxn ang="0">
                  <a:pos x="T6" y="T7"/>
                </a:cxn>
                <a:cxn ang="0">
                  <a:pos x="T8" y="T9"/>
                </a:cxn>
              </a:cxnLst>
              <a:rect l="0" t="0" r="r" b="b"/>
              <a:pathLst>
                <a:path w="17" h="17">
                  <a:moveTo>
                    <a:pt x="13" y="14"/>
                  </a:moveTo>
                  <a:cubicBezTo>
                    <a:pt x="9" y="17"/>
                    <a:pt x="5" y="16"/>
                    <a:pt x="2" y="13"/>
                  </a:cubicBezTo>
                  <a:cubicBezTo>
                    <a:pt x="0" y="9"/>
                    <a:pt x="0" y="5"/>
                    <a:pt x="4" y="2"/>
                  </a:cubicBezTo>
                  <a:cubicBezTo>
                    <a:pt x="7" y="0"/>
                    <a:pt x="12" y="0"/>
                    <a:pt x="14" y="4"/>
                  </a:cubicBezTo>
                  <a:cubicBezTo>
                    <a:pt x="17" y="7"/>
                    <a:pt x="16" y="12"/>
                    <a:pt x="13" y="14"/>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1" name="Freeform 20"/>
            <p:cNvSpPr>
              <a:spLocks/>
            </p:cNvSpPr>
            <p:nvPr/>
          </p:nvSpPr>
          <p:spPr bwMode="auto">
            <a:xfrm>
              <a:off x="3678" y="2058"/>
              <a:ext cx="26" cy="26"/>
            </a:xfrm>
            <a:custGeom>
              <a:avLst/>
              <a:gdLst>
                <a:gd name="T0" fmla="*/ 14 w 19"/>
                <a:gd name="T1" fmla="*/ 16 h 19"/>
                <a:gd name="T2" fmla="*/ 3 w 19"/>
                <a:gd name="T3" fmla="*/ 14 h 19"/>
                <a:gd name="T4" fmla="*/ 4 w 19"/>
                <a:gd name="T5" fmla="*/ 3 h 19"/>
                <a:gd name="T6" fmla="*/ 16 w 19"/>
                <a:gd name="T7" fmla="*/ 4 h 19"/>
                <a:gd name="T8" fmla="*/ 14 w 19"/>
                <a:gd name="T9" fmla="*/ 16 h 19"/>
              </a:gdLst>
              <a:ahLst/>
              <a:cxnLst>
                <a:cxn ang="0">
                  <a:pos x="T0" y="T1"/>
                </a:cxn>
                <a:cxn ang="0">
                  <a:pos x="T2" y="T3"/>
                </a:cxn>
                <a:cxn ang="0">
                  <a:pos x="T4" y="T5"/>
                </a:cxn>
                <a:cxn ang="0">
                  <a:pos x="T6" y="T7"/>
                </a:cxn>
                <a:cxn ang="0">
                  <a:pos x="T8" y="T9"/>
                </a:cxn>
              </a:cxnLst>
              <a:rect l="0" t="0" r="r" b="b"/>
              <a:pathLst>
                <a:path w="19" h="19">
                  <a:moveTo>
                    <a:pt x="14" y="16"/>
                  </a:moveTo>
                  <a:cubicBezTo>
                    <a:pt x="11" y="19"/>
                    <a:pt x="6" y="18"/>
                    <a:pt x="3" y="14"/>
                  </a:cubicBezTo>
                  <a:cubicBezTo>
                    <a:pt x="0" y="11"/>
                    <a:pt x="1" y="6"/>
                    <a:pt x="4" y="3"/>
                  </a:cubicBezTo>
                  <a:cubicBezTo>
                    <a:pt x="8" y="0"/>
                    <a:pt x="13" y="1"/>
                    <a:pt x="16" y="4"/>
                  </a:cubicBezTo>
                  <a:cubicBezTo>
                    <a:pt x="19" y="8"/>
                    <a:pt x="18" y="13"/>
                    <a:pt x="14" y="16"/>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2" name="Line 17"/>
            <p:cNvSpPr>
              <a:spLocks noChangeShapeType="1"/>
            </p:cNvSpPr>
            <p:nvPr/>
          </p:nvSpPr>
          <p:spPr bwMode="auto">
            <a:xfrm>
              <a:off x="3710" y="2276"/>
              <a:ext cx="0" cy="0"/>
            </a:xfrm>
            <a:prstGeom prst="lin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3" name="Line 18"/>
            <p:cNvSpPr>
              <a:spLocks noChangeShapeType="1"/>
            </p:cNvSpPr>
            <p:nvPr/>
          </p:nvSpPr>
          <p:spPr bwMode="auto">
            <a:xfrm>
              <a:off x="3710" y="2276"/>
              <a:ext cx="0" cy="0"/>
            </a:xfrm>
            <a:prstGeom prst="lin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grpSp>
      <p:sp>
        <p:nvSpPr>
          <p:cNvPr id="26" name="Content Placeholder 2"/>
          <p:cNvSpPr>
            <a:spLocks noGrp="1"/>
          </p:cNvSpPr>
          <p:nvPr>
            <p:ph idx="13"/>
          </p:nvPr>
        </p:nvSpPr>
        <p:spPr>
          <a:xfrm>
            <a:off x="358618" y="1139116"/>
            <a:ext cx="5269907" cy="4893646"/>
          </a:xfrm>
        </p:spPr>
        <p:txBody>
          <a:bodyPr/>
          <a:lstStyle>
            <a:lvl1pPr>
              <a:buClr>
                <a:srgbClr val="00A3DA"/>
              </a:buClr>
              <a:defRPr/>
            </a:lvl1pPr>
            <a:lvl2pPr>
              <a:buClr>
                <a:srgbClr val="00A3DA"/>
              </a:buClr>
              <a:defRPr/>
            </a:lvl2pPr>
            <a:lvl3pPr>
              <a:buClr>
                <a:srgbClr val="00A3DA"/>
              </a:buClr>
              <a:defRPr/>
            </a:lvl3pPr>
            <a:lvl4pPr>
              <a:buClr>
                <a:srgbClr val="00A3DA"/>
              </a:buClr>
              <a:defRPr/>
            </a:lvl4pPr>
            <a:lvl5pPr>
              <a:buClr>
                <a:srgbClr val="00A3D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7" name="Straight Connector 26"/>
          <p:cNvCxnSpPr/>
          <p:nvPr userDrawn="1"/>
        </p:nvCxnSpPr>
        <p:spPr>
          <a:xfrm flipV="1">
            <a:off x="0" y="868218"/>
            <a:ext cx="7791769" cy="1191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8" name="TextBox 27"/>
          <p:cNvSpPr txBox="1"/>
          <p:nvPr userDrawn="1"/>
        </p:nvSpPr>
        <p:spPr>
          <a:xfrm>
            <a:off x="11310573" y="119550"/>
            <a:ext cx="1204929" cy="230832"/>
          </a:xfrm>
          <a:prstGeom prst="rect">
            <a:avLst/>
          </a:prstGeom>
          <a:noFill/>
        </p:spPr>
        <p:txBody>
          <a:bodyPr wrap="square" rtlCol="0">
            <a:spAutoFit/>
          </a:bodyPr>
          <a:lstStyle/>
          <a:p>
            <a:r>
              <a:rPr lang="en-US" sz="900" dirty="0"/>
              <a:t>© Elekta 2016</a:t>
            </a:r>
          </a:p>
        </p:txBody>
      </p:sp>
    </p:spTree>
    <p:extLst>
      <p:ext uri="{BB962C8B-B14F-4D97-AF65-F5344CB8AC3E}">
        <p14:creationId xmlns:p14="http://schemas.microsoft.com/office/powerpoint/2010/main" val="10188777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56921"/>
            <a:ext cx="7791769" cy="711297"/>
          </a:xfrm>
        </p:spPr>
        <p:txBody>
          <a:bodyPr>
            <a:normAutofit/>
          </a:bodyPr>
          <a:lstStyle>
            <a:lvl1pPr marL="0" algn="l" defTabSz="914400" rtl="0" eaLnBrk="1" latinLnBrk="0" hangingPunct="1">
              <a:defRPr lang="en-US" sz="3201" b="1" kern="1200" dirty="0">
                <a:solidFill>
                  <a:srgbClr val="00A3DA"/>
                </a:solidFill>
                <a:latin typeface="Montserrat"/>
                <a:ea typeface="+mn-ea"/>
                <a:cs typeface="Montserrat"/>
              </a:defRPr>
            </a:lvl1pPr>
          </a:lstStyle>
          <a:p>
            <a:r>
              <a:rPr lang="en-US" dirty="0"/>
              <a:t>CLICK TO EDIT MASTER TITLE STYLE</a:t>
            </a:r>
          </a:p>
        </p:txBody>
      </p:sp>
      <p:sp>
        <p:nvSpPr>
          <p:cNvPr id="3" name="Content Placeholder 2"/>
          <p:cNvSpPr>
            <a:spLocks noGrp="1"/>
          </p:cNvSpPr>
          <p:nvPr>
            <p:ph idx="1"/>
          </p:nvPr>
        </p:nvSpPr>
        <p:spPr>
          <a:xfrm>
            <a:off x="6193241" y="1139116"/>
            <a:ext cx="5609575" cy="4893646"/>
          </a:xfrm>
        </p:spPr>
        <p:txBody>
          <a:bodyPr/>
          <a:lstStyle>
            <a:lvl1pPr>
              <a:buClr>
                <a:srgbClr val="00A3DA"/>
              </a:buClr>
              <a:defRPr/>
            </a:lvl1pPr>
            <a:lvl2pPr>
              <a:buClr>
                <a:srgbClr val="00A3DA"/>
              </a:buClr>
              <a:defRPr/>
            </a:lvl2pPr>
            <a:lvl3pPr>
              <a:buClr>
                <a:srgbClr val="00A3DA"/>
              </a:buClr>
              <a:defRPr/>
            </a:lvl3pPr>
            <a:lvl4pPr>
              <a:buClr>
                <a:srgbClr val="00A3DA"/>
              </a:buClr>
              <a:defRPr/>
            </a:lvl4pPr>
            <a:lvl5pPr>
              <a:buClr>
                <a:srgbClr val="00A3D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3341"/>
            <a:ext cx="12192000" cy="164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latin typeface="Calibri" panose="020F0502020204030204" pitchFamily="34" charset="0"/>
              <a:cs typeface="Calibri" panose="020F0502020204030204" pitchFamily="34" charset="0"/>
            </a:endParaRPr>
          </a:p>
        </p:txBody>
      </p:sp>
      <p:sp>
        <p:nvSpPr>
          <p:cNvPr id="8" name="Freeform 7"/>
          <p:cNvSpPr/>
          <p:nvPr userDrawn="1"/>
        </p:nvSpPr>
        <p:spPr>
          <a:xfrm>
            <a:off x="7791769" y="-107834"/>
            <a:ext cx="4819460" cy="374291"/>
          </a:xfrm>
          <a:custGeom>
            <a:avLst/>
            <a:gdLst>
              <a:gd name="connsiteX0" fmla="*/ 0 w 4551053"/>
              <a:gd name="connsiteY0" fmla="*/ 164616 h 188132"/>
              <a:gd name="connsiteX1" fmla="*/ 164638 w 4551053"/>
              <a:gd name="connsiteY1" fmla="*/ 0 h 188132"/>
              <a:gd name="connsiteX2" fmla="*/ 4551053 w 4551053"/>
              <a:gd name="connsiteY2" fmla="*/ 11759 h 188132"/>
              <a:gd name="connsiteX3" fmla="*/ 4527533 w 4551053"/>
              <a:gd name="connsiteY3" fmla="*/ 188132 h 188132"/>
              <a:gd name="connsiteX4" fmla="*/ 0 w 4551053"/>
              <a:gd name="connsiteY4" fmla="*/ 164616 h 188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053" h="188132">
                <a:moveTo>
                  <a:pt x="0" y="164616"/>
                </a:moveTo>
                <a:lnTo>
                  <a:pt x="164638" y="0"/>
                </a:lnTo>
                <a:lnTo>
                  <a:pt x="4551053" y="11759"/>
                </a:lnTo>
                <a:lnTo>
                  <a:pt x="4527533" y="188132"/>
                </a:lnTo>
                <a:lnTo>
                  <a:pt x="0" y="164616"/>
                </a:lnTo>
                <a:close/>
              </a:path>
            </a:pathLst>
          </a:cu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grpSp>
        <p:nvGrpSpPr>
          <p:cNvPr id="9" name="Group 8"/>
          <p:cNvGrpSpPr>
            <a:grpSpLocks noChangeAspect="1"/>
          </p:cNvGrpSpPr>
          <p:nvPr userDrawn="1"/>
        </p:nvGrpSpPr>
        <p:grpSpPr bwMode="auto">
          <a:xfrm>
            <a:off x="10440064" y="6158300"/>
            <a:ext cx="1362752" cy="512064"/>
            <a:chOff x="3423" y="2006"/>
            <a:chExt cx="825" cy="310"/>
          </a:xfrm>
          <a:solidFill>
            <a:schemeClr val="bg2">
              <a:lumMod val="65000"/>
            </a:schemeClr>
          </a:solidFill>
        </p:grpSpPr>
        <p:sp>
          <p:nvSpPr>
            <p:cNvPr id="10" name="Freeform 9"/>
            <p:cNvSpPr>
              <a:spLocks/>
            </p:cNvSpPr>
            <p:nvPr/>
          </p:nvSpPr>
          <p:spPr bwMode="auto">
            <a:xfrm>
              <a:off x="3801" y="2110"/>
              <a:ext cx="55" cy="104"/>
            </a:xfrm>
            <a:custGeom>
              <a:avLst/>
              <a:gdLst>
                <a:gd name="T0" fmla="*/ 53 w 55"/>
                <a:gd name="T1" fmla="*/ 0 h 104"/>
                <a:gd name="T2" fmla="*/ 53 w 55"/>
                <a:gd name="T3" fmla="*/ 10 h 104"/>
                <a:gd name="T4" fmla="*/ 17 w 55"/>
                <a:gd name="T5" fmla="*/ 10 h 104"/>
                <a:gd name="T6" fmla="*/ 17 w 55"/>
                <a:gd name="T7" fmla="*/ 46 h 104"/>
                <a:gd name="T8" fmla="*/ 51 w 55"/>
                <a:gd name="T9" fmla="*/ 46 h 104"/>
                <a:gd name="T10" fmla="*/ 51 w 55"/>
                <a:gd name="T11" fmla="*/ 56 h 104"/>
                <a:gd name="T12" fmla="*/ 17 w 55"/>
                <a:gd name="T13" fmla="*/ 56 h 104"/>
                <a:gd name="T14" fmla="*/ 17 w 55"/>
                <a:gd name="T15" fmla="*/ 94 h 104"/>
                <a:gd name="T16" fmla="*/ 55 w 55"/>
                <a:gd name="T17" fmla="*/ 94 h 104"/>
                <a:gd name="T18" fmla="*/ 55 w 55"/>
                <a:gd name="T19" fmla="*/ 104 h 104"/>
                <a:gd name="T20" fmla="*/ 0 w 55"/>
                <a:gd name="T21" fmla="*/ 104 h 104"/>
                <a:gd name="T22" fmla="*/ 0 w 55"/>
                <a:gd name="T23" fmla="*/ 0 h 104"/>
                <a:gd name="T24" fmla="*/ 53 w 55"/>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104">
                  <a:moveTo>
                    <a:pt x="53" y="0"/>
                  </a:moveTo>
                  <a:lnTo>
                    <a:pt x="53" y="10"/>
                  </a:lnTo>
                  <a:lnTo>
                    <a:pt x="17" y="10"/>
                  </a:lnTo>
                  <a:lnTo>
                    <a:pt x="17" y="46"/>
                  </a:lnTo>
                  <a:lnTo>
                    <a:pt x="51" y="46"/>
                  </a:lnTo>
                  <a:lnTo>
                    <a:pt x="51" y="56"/>
                  </a:lnTo>
                  <a:lnTo>
                    <a:pt x="17" y="56"/>
                  </a:lnTo>
                  <a:lnTo>
                    <a:pt x="17" y="94"/>
                  </a:lnTo>
                  <a:lnTo>
                    <a:pt x="55" y="94"/>
                  </a:lnTo>
                  <a:lnTo>
                    <a:pt x="55" y="104"/>
                  </a:lnTo>
                  <a:lnTo>
                    <a:pt x="0" y="104"/>
                  </a:lnTo>
                  <a:lnTo>
                    <a:pt x="0" y="0"/>
                  </a:lnTo>
                  <a:lnTo>
                    <a:pt x="5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1" name="Freeform 10"/>
            <p:cNvSpPr>
              <a:spLocks/>
            </p:cNvSpPr>
            <p:nvPr/>
          </p:nvSpPr>
          <p:spPr bwMode="auto">
            <a:xfrm>
              <a:off x="3876" y="2110"/>
              <a:ext cx="53" cy="104"/>
            </a:xfrm>
            <a:custGeom>
              <a:avLst/>
              <a:gdLst>
                <a:gd name="T0" fmla="*/ 16 w 53"/>
                <a:gd name="T1" fmla="*/ 0 h 104"/>
                <a:gd name="T2" fmla="*/ 16 w 53"/>
                <a:gd name="T3" fmla="*/ 94 h 104"/>
                <a:gd name="T4" fmla="*/ 53 w 53"/>
                <a:gd name="T5" fmla="*/ 94 h 104"/>
                <a:gd name="T6" fmla="*/ 53 w 53"/>
                <a:gd name="T7" fmla="*/ 104 h 104"/>
                <a:gd name="T8" fmla="*/ 0 w 53"/>
                <a:gd name="T9" fmla="*/ 104 h 104"/>
                <a:gd name="T10" fmla="*/ 0 w 53"/>
                <a:gd name="T11" fmla="*/ 0 h 104"/>
                <a:gd name="T12" fmla="*/ 16 w 53"/>
                <a:gd name="T13" fmla="*/ 0 h 104"/>
              </a:gdLst>
              <a:ahLst/>
              <a:cxnLst>
                <a:cxn ang="0">
                  <a:pos x="T0" y="T1"/>
                </a:cxn>
                <a:cxn ang="0">
                  <a:pos x="T2" y="T3"/>
                </a:cxn>
                <a:cxn ang="0">
                  <a:pos x="T4" y="T5"/>
                </a:cxn>
                <a:cxn ang="0">
                  <a:pos x="T6" y="T7"/>
                </a:cxn>
                <a:cxn ang="0">
                  <a:pos x="T8" y="T9"/>
                </a:cxn>
                <a:cxn ang="0">
                  <a:pos x="T10" y="T11"/>
                </a:cxn>
                <a:cxn ang="0">
                  <a:pos x="T12" y="T13"/>
                </a:cxn>
              </a:cxnLst>
              <a:rect l="0" t="0" r="r" b="b"/>
              <a:pathLst>
                <a:path w="53" h="104">
                  <a:moveTo>
                    <a:pt x="16" y="0"/>
                  </a:moveTo>
                  <a:lnTo>
                    <a:pt x="16" y="94"/>
                  </a:lnTo>
                  <a:lnTo>
                    <a:pt x="53" y="94"/>
                  </a:lnTo>
                  <a:lnTo>
                    <a:pt x="53" y="104"/>
                  </a:lnTo>
                  <a:lnTo>
                    <a:pt x="0" y="104"/>
                  </a:lnTo>
                  <a:lnTo>
                    <a:pt x="0" y="0"/>
                  </a:lnTo>
                  <a:lnTo>
                    <a:pt x="1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2" name="Freeform 11"/>
            <p:cNvSpPr>
              <a:spLocks/>
            </p:cNvSpPr>
            <p:nvPr/>
          </p:nvSpPr>
          <p:spPr bwMode="auto">
            <a:xfrm>
              <a:off x="3950" y="2110"/>
              <a:ext cx="53" cy="104"/>
            </a:xfrm>
            <a:custGeom>
              <a:avLst/>
              <a:gdLst>
                <a:gd name="T0" fmla="*/ 53 w 53"/>
                <a:gd name="T1" fmla="*/ 0 h 104"/>
                <a:gd name="T2" fmla="*/ 53 w 53"/>
                <a:gd name="T3" fmla="*/ 10 h 104"/>
                <a:gd name="T4" fmla="*/ 15 w 53"/>
                <a:gd name="T5" fmla="*/ 10 h 104"/>
                <a:gd name="T6" fmla="*/ 15 w 53"/>
                <a:gd name="T7" fmla="*/ 46 h 104"/>
                <a:gd name="T8" fmla="*/ 50 w 53"/>
                <a:gd name="T9" fmla="*/ 46 h 104"/>
                <a:gd name="T10" fmla="*/ 50 w 53"/>
                <a:gd name="T11" fmla="*/ 56 h 104"/>
                <a:gd name="T12" fmla="*/ 15 w 53"/>
                <a:gd name="T13" fmla="*/ 56 h 104"/>
                <a:gd name="T14" fmla="*/ 15 w 53"/>
                <a:gd name="T15" fmla="*/ 94 h 104"/>
                <a:gd name="T16" fmla="*/ 53 w 53"/>
                <a:gd name="T17" fmla="*/ 94 h 104"/>
                <a:gd name="T18" fmla="*/ 53 w 53"/>
                <a:gd name="T19" fmla="*/ 104 h 104"/>
                <a:gd name="T20" fmla="*/ 0 w 53"/>
                <a:gd name="T21" fmla="*/ 104 h 104"/>
                <a:gd name="T22" fmla="*/ 0 w 53"/>
                <a:gd name="T23" fmla="*/ 0 h 104"/>
                <a:gd name="T24" fmla="*/ 53 w 53"/>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104">
                  <a:moveTo>
                    <a:pt x="53" y="0"/>
                  </a:moveTo>
                  <a:lnTo>
                    <a:pt x="53" y="10"/>
                  </a:lnTo>
                  <a:lnTo>
                    <a:pt x="15" y="10"/>
                  </a:lnTo>
                  <a:lnTo>
                    <a:pt x="15" y="46"/>
                  </a:lnTo>
                  <a:lnTo>
                    <a:pt x="50" y="46"/>
                  </a:lnTo>
                  <a:lnTo>
                    <a:pt x="50" y="56"/>
                  </a:lnTo>
                  <a:lnTo>
                    <a:pt x="15" y="56"/>
                  </a:lnTo>
                  <a:lnTo>
                    <a:pt x="15" y="94"/>
                  </a:lnTo>
                  <a:lnTo>
                    <a:pt x="53" y="94"/>
                  </a:lnTo>
                  <a:lnTo>
                    <a:pt x="53" y="104"/>
                  </a:lnTo>
                  <a:lnTo>
                    <a:pt x="0" y="104"/>
                  </a:lnTo>
                  <a:lnTo>
                    <a:pt x="0" y="0"/>
                  </a:lnTo>
                  <a:lnTo>
                    <a:pt x="5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3" name="Freeform 12"/>
            <p:cNvSpPr>
              <a:spLocks/>
            </p:cNvSpPr>
            <p:nvPr/>
          </p:nvSpPr>
          <p:spPr bwMode="auto">
            <a:xfrm>
              <a:off x="4026" y="2110"/>
              <a:ext cx="72" cy="104"/>
            </a:xfrm>
            <a:custGeom>
              <a:avLst/>
              <a:gdLst>
                <a:gd name="T0" fmla="*/ 15 w 72"/>
                <a:gd name="T1" fmla="*/ 0 h 104"/>
                <a:gd name="T2" fmla="*/ 15 w 72"/>
                <a:gd name="T3" fmla="*/ 49 h 104"/>
                <a:gd name="T4" fmla="*/ 57 w 72"/>
                <a:gd name="T5" fmla="*/ 0 h 104"/>
                <a:gd name="T6" fmla="*/ 70 w 72"/>
                <a:gd name="T7" fmla="*/ 0 h 104"/>
                <a:gd name="T8" fmla="*/ 29 w 72"/>
                <a:gd name="T9" fmla="*/ 46 h 104"/>
                <a:gd name="T10" fmla="*/ 72 w 72"/>
                <a:gd name="T11" fmla="*/ 104 h 104"/>
                <a:gd name="T12" fmla="*/ 52 w 72"/>
                <a:gd name="T13" fmla="*/ 104 h 104"/>
                <a:gd name="T14" fmla="*/ 15 w 72"/>
                <a:gd name="T15" fmla="*/ 51 h 104"/>
                <a:gd name="T16" fmla="*/ 15 w 72"/>
                <a:gd name="T17" fmla="*/ 104 h 104"/>
                <a:gd name="T18" fmla="*/ 0 w 72"/>
                <a:gd name="T19" fmla="*/ 104 h 104"/>
                <a:gd name="T20" fmla="*/ 0 w 72"/>
                <a:gd name="T21" fmla="*/ 0 h 104"/>
                <a:gd name="T22" fmla="*/ 15 w 72"/>
                <a:gd name="T23"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104">
                  <a:moveTo>
                    <a:pt x="15" y="0"/>
                  </a:moveTo>
                  <a:lnTo>
                    <a:pt x="15" y="49"/>
                  </a:lnTo>
                  <a:lnTo>
                    <a:pt x="57" y="0"/>
                  </a:lnTo>
                  <a:lnTo>
                    <a:pt x="70" y="0"/>
                  </a:lnTo>
                  <a:lnTo>
                    <a:pt x="29" y="46"/>
                  </a:lnTo>
                  <a:lnTo>
                    <a:pt x="72" y="104"/>
                  </a:lnTo>
                  <a:lnTo>
                    <a:pt x="52" y="104"/>
                  </a:lnTo>
                  <a:lnTo>
                    <a:pt x="15" y="51"/>
                  </a:lnTo>
                  <a:lnTo>
                    <a:pt x="15" y="104"/>
                  </a:lnTo>
                  <a:lnTo>
                    <a:pt x="0" y="104"/>
                  </a:lnTo>
                  <a:lnTo>
                    <a:pt x="0" y="0"/>
                  </a:lnTo>
                  <a:lnTo>
                    <a:pt x="1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 name="Freeform 13"/>
            <p:cNvSpPr>
              <a:spLocks/>
            </p:cNvSpPr>
            <p:nvPr/>
          </p:nvSpPr>
          <p:spPr bwMode="auto">
            <a:xfrm>
              <a:off x="4102" y="2110"/>
              <a:ext cx="71" cy="104"/>
            </a:xfrm>
            <a:custGeom>
              <a:avLst/>
              <a:gdLst>
                <a:gd name="T0" fmla="*/ 71 w 71"/>
                <a:gd name="T1" fmla="*/ 0 h 104"/>
                <a:gd name="T2" fmla="*/ 71 w 71"/>
                <a:gd name="T3" fmla="*/ 10 h 104"/>
                <a:gd name="T4" fmla="*/ 44 w 71"/>
                <a:gd name="T5" fmla="*/ 10 h 104"/>
                <a:gd name="T6" fmla="*/ 44 w 71"/>
                <a:gd name="T7" fmla="*/ 104 h 104"/>
                <a:gd name="T8" fmla="*/ 28 w 71"/>
                <a:gd name="T9" fmla="*/ 104 h 104"/>
                <a:gd name="T10" fmla="*/ 28 w 71"/>
                <a:gd name="T11" fmla="*/ 10 h 104"/>
                <a:gd name="T12" fmla="*/ 0 w 71"/>
                <a:gd name="T13" fmla="*/ 10 h 104"/>
                <a:gd name="T14" fmla="*/ 0 w 71"/>
                <a:gd name="T15" fmla="*/ 0 h 104"/>
                <a:gd name="T16" fmla="*/ 71 w 71"/>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04">
                  <a:moveTo>
                    <a:pt x="71" y="0"/>
                  </a:moveTo>
                  <a:lnTo>
                    <a:pt x="71" y="10"/>
                  </a:lnTo>
                  <a:lnTo>
                    <a:pt x="44" y="10"/>
                  </a:lnTo>
                  <a:lnTo>
                    <a:pt x="44" y="104"/>
                  </a:lnTo>
                  <a:lnTo>
                    <a:pt x="28" y="104"/>
                  </a:lnTo>
                  <a:lnTo>
                    <a:pt x="28" y="10"/>
                  </a:lnTo>
                  <a:lnTo>
                    <a:pt x="0" y="10"/>
                  </a:lnTo>
                  <a:lnTo>
                    <a:pt x="0" y="0"/>
                  </a:lnTo>
                  <a:lnTo>
                    <a:pt x="7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5" name="Freeform 14"/>
            <p:cNvSpPr>
              <a:spLocks noEditPoints="1"/>
            </p:cNvSpPr>
            <p:nvPr/>
          </p:nvSpPr>
          <p:spPr bwMode="auto">
            <a:xfrm>
              <a:off x="4168" y="2110"/>
              <a:ext cx="80" cy="104"/>
            </a:xfrm>
            <a:custGeom>
              <a:avLst/>
              <a:gdLst>
                <a:gd name="T0" fmla="*/ 37 w 80"/>
                <a:gd name="T1" fmla="*/ 22 h 104"/>
                <a:gd name="T2" fmla="*/ 49 w 80"/>
                <a:gd name="T3" fmla="*/ 61 h 104"/>
                <a:gd name="T4" fmla="*/ 24 w 80"/>
                <a:gd name="T5" fmla="*/ 61 h 104"/>
                <a:gd name="T6" fmla="*/ 37 w 80"/>
                <a:gd name="T7" fmla="*/ 22 h 104"/>
                <a:gd name="T8" fmla="*/ 34 w 80"/>
                <a:gd name="T9" fmla="*/ 0 h 104"/>
                <a:gd name="T10" fmla="*/ 0 w 80"/>
                <a:gd name="T11" fmla="*/ 104 h 104"/>
                <a:gd name="T12" fmla="*/ 11 w 80"/>
                <a:gd name="T13" fmla="*/ 104 h 104"/>
                <a:gd name="T14" fmla="*/ 22 w 80"/>
                <a:gd name="T15" fmla="*/ 69 h 104"/>
                <a:gd name="T16" fmla="*/ 52 w 80"/>
                <a:gd name="T17" fmla="*/ 69 h 104"/>
                <a:gd name="T18" fmla="*/ 63 w 80"/>
                <a:gd name="T19" fmla="*/ 104 h 104"/>
                <a:gd name="T20" fmla="*/ 80 w 80"/>
                <a:gd name="T21" fmla="*/ 104 h 104"/>
                <a:gd name="T22" fmla="*/ 45 w 80"/>
                <a:gd name="T23" fmla="*/ 0 h 104"/>
                <a:gd name="T24" fmla="*/ 34 w 80"/>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04">
                  <a:moveTo>
                    <a:pt x="37" y="22"/>
                  </a:moveTo>
                  <a:lnTo>
                    <a:pt x="49" y="61"/>
                  </a:lnTo>
                  <a:lnTo>
                    <a:pt x="24" y="61"/>
                  </a:lnTo>
                  <a:lnTo>
                    <a:pt x="37" y="22"/>
                  </a:lnTo>
                  <a:close/>
                  <a:moveTo>
                    <a:pt x="34" y="0"/>
                  </a:moveTo>
                  <a:lnTo>
                    <a:pt x="0" y="104"/>
                  </a:lnTo>
                  <a:lnTo>
                    <a:pt x="11" y="104"/>
                  </a:lnTo>
                  <a:lnTo>
                    <a:pt x="22" y="69"/>
                  </a:lnTo>
                  <a:lnTo>
                    <a:pt x="52" y="69"/>
                  </a:lnTo>
                  <a:lnTo>
                    <a:pt x="63" y="104"/>
                  </a:lnTo>
                  <a:lnTo>
                    <a:pt x="80" y="104"/>
                  </a:lnTo>
                  <a:lnTo>
                    <a:pt x="45" y="0"/>
                  </a:lnTo>
                  <a:lnTo>
                    <a:pt x="3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6" name="Freeform 15"/>
            <p:cNvSpPr>
              <a:spLocks/>
            </p:cNvSpPr>
            <p:nvPr/>
          </p:nvSpPr>
          <p:spPr bwMode="auto">
            <a:xfrm>
              <a:off x="3423" y="2006"/>
              <a:ext cx="313" cy="310"/>
            </a:xfrm>
            <a:custGeom>
              <a:avLst/>
              <a:gdLst>
                <a:gd name="T0" fmla="*/ 106 w 229"/>
                <a:gd name="T1" fmla="*/ 2 h 225"/>
                <a:gd name="T2" fmla="*/ 6 w 229"/>
                <a:gd name="T3" fmla="*/ 123 h 225"/>
                <a:gd name="T4" fmla="*/ 46 w 229"/>
                <a:gd name="T5" fmla="*/ 198 h 225"/>
                <a:gd name="T6" fmla="*/ 127 w 229"/>
                <a:gd name="T7" fmla="*/ 223 h 225"/>
                <a:gd name="T8" fmla="*/ 201 w 229"/>
                <a:gd name="T9" fmla="*/ 183 h 225"/>
                <a:gd name="T10" fmla="*/ 226 w 229"/>
                <a:gd name="T11" fmla="*/ 102 h 225"/>
                <a:gd name="T12" fmla="*/ 213 w 229"/>
                <a:gd name="T13" fmla="*/ 59 h 225"/>
                <a:gd name="T14" fmla="*/ 209 w 229"/>
                <a:gd name="T15" fmla="*/ 63 h 225"/>
                <a:gd name="T16" fmla="*/ 221 w 229"/>
                <a:gd name="T17" fmla="*/ 103 h 225"/>
                <a:gd name="T18" fmla="*/ 197 w 229"/>
                <a:gd name="T19" fmla="*/ 179 h 225"/>
                <a:gd name="T20" fmla="*/ 126 w 229"/>
                <a:gd name="T21" fmla="*/ 217 h 225"/>
                <a:gd name="T22" fmla="*/ 49 w 229"/>
                <a:gd name="T23" fmla="*/ 193 h 225"/>
                <a:gd name="T24" fmla="*/ 12 w 229"/>
                <a:gd name="T25" fmla="*/ 122 h 225"/>
                <a:gd name="T26" fmla="*/ 106 w 229"/>
                <a:gd name="T27" fmla="*/ 8 h 225"/>
                <a:gd name="T28" fmla="*/ 184 w 229"/>
                <a:gd name="T29" fmla="*/ 33 h 225"/>
                <a:gd name="T30" fmla="*/ 188 w 229"/>
                <a:gd name="T31" fmla="*/ 29 h 225"/>
                <a:gd name="T32" fmla="*/ 106 w 229"/>
                <a:gd name="T33" fmla="*/ 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9" h="225">
                  <a:moveTo>
                    <a:pt x="106" y="2"/>
                  </a:moveTo>
                  <a:cubicBezTo>
                    <a:pt x="45" y="8"/>
                    <a:pt x="0" y="62"/>
                    <a:pt x="6" y="123"/>
                  </a:cubicBezTo>
                  <a:cubicBezTo>
                    <a:pt x="9" y="152"/>
                    <a:pt x="23" y="179"/>
                    <a:pt x="46" y="198"/>
                  </a:cubicBezTo>
                  <a:cubicBezTo>
                    <a:pt x="68" y="217"/>
                    <a:pt x="97" y="225"/>
                    <a:pt x="127" y="223"/>
                  </a:cubicBezTo>
                  <a:cubicBezTo>
                    <a:pt x="156" y="220"/>
                    <a:pt x="183" y="206"/>
                    <a:pt x="201" y="183"/>
                  </a:cubicBezTo>
                  <a:cubicBezTo>
                    <a:pt x="220" y="160"/>
                    <a:pt x="229" y="132"/>
                    <a:pt x="226" y="102"/>
                  </a:cubicBezTo>
                  <a:cubicBezTo>
                    <a:pt x="225" y="87"/>
                    <a:pt x="220" y="72"/>
                    <a:pt x="213" y="59"/>
                  </a:cubicBezTo>
                  <a:cubicBezTo>
                    <a:pt x="209" y="63"/>
                    <a:pt x="209" y="63"/>
                    <a:pt x="209" y="63"/>
                  </a:cubicBezTo>
                  <a:cubicBezTo>
                    <a:pt x="216" y="75"/>
                    <a:pt x="219" y="88"/>
                    <a:pt x="221" y="103"/>
                  </a:cubicBezTo>
                  <a:cubicBezTo>
                    <a:pt x="223" y="131"/>
                    <a:pt x="215" y="158"/>
                    <a:pt x="197" y="179"/>
                  </a:cubicBezTo>
                  <a:cubicBezTo>
                    <a:pt x="179" y="201"/>
                    <a:pt x="154" y="214"/>
                    <a:pt x="126" y="217"/>
                  </a:cubicBezTo>
                  <a:cubicBezTo>
                    <a:pt x="98" y="220"/>
                    <a:pt x="71" y="211"/>
                    <a:pt x="49" y="193"/>
                  </a:cubicBezTo>
                  <a:cubicBezTo>
                    <a:pt x="28" y="175"/>
                    <a:pt x="15" y="150"/>
                    <a:pt x="12" y="122"/>
                  </a:cubicBezTo>
                  <a:cubicBezTo>
                    <a:pt x="6" y="65"/>
                    <a:pt x="49" y="14"/>
                    <a:pt x="106" y="8"/>
                  </a:cubicBezTo>
                  <a:cubicBezTo>
                    <a:pt x="135" y="6"/>
                    <a:pt x="162" y="14"/>
                    <a:pt x="184" y="33"/>
                  </a:cubicBezTo>
                  <a:cubicBezTo>
                    <a:pt x="188" y="29"/>
                    <a:pt x="188" y="29"/>
                    <a:pt x="188" y="29"/>
                  </a:cubicBezTo>
                  <a:cubicBezTo>
                    <a:pt x="165" y="9"/>
                    <a:pt x="136" y="0"/>
                    <a:pt x="106" y="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7" name="Freeform 16"/>
            <p:cNvSpPr>
              <a:spLocks/>
            </p:cNvSpPr>
            <p:nvPr/>
          </p:nvSpPr>
          <p:spPr bwMode="auto">
            <a:xfrm>
              <a:off x="3576" y="2145"/>
              <a:ext cx="18" cy="18"/>
            </a:xfrm>
            <a:custGeom>
              <a:avLst/>
              <a:gdLst>
                <a:gd name="T0" fmla="*/ 10 w 13"/>
                <a:gd name="T1" fmla="*/ 11 h 13"/>
                <a:gd name="T2" fmla="*/ 2 w 13"/>
                <a:gd name="T3" fmla="*/ 10 h 13"/>
                <a:gd name="T4" fmla="*/ 3 w 13"/>
                <a:gd name="T5" fmla="*/ 2 h 13"/>
                <a:gd name="T6" fmla="*/ 11 w 13"/>
                <a:gd name="T7" fmla="*/ 3 h 13"/>
                <a:gd name="T8" fmla="*/ 10 w 13"/>
                <a:gd name="T9" fmla="*/ 11 h 13"/>
              </a:gdLst>
              <a:ahLst/>
              <a:cxnLst>
                <a:cxn ang="0">
                  <a:pos x="T0" y="T1"/>
                </a:cxn>
                <a:cxn ang="0">
                  <a:pos x="T2" y="T3"/>
                </a:cxn>
                <a:cxn ang="0">
                  <a:pos x="T4" y="T5"/>
                </a:cxn>
                <a:cxn ang="0">
                  <a:pos x="T6" y="T7"/>
                </a:cxn>
                <a:cxn ang="0">
                  <a:pos x="T8" y="T9"/>
                </a:cxn>
              </a:cxnLst>
              <a:rect l="0" t="0" r="r" b="b"/>
              <a:pathLst>
                <a:path w="13" h="13">
                  <a:moveTo>
                    <a:pt x="10" y="11"/>
                  </a:moveTo>
                  <a:cubicBezTo>
                    <a:pt x="8" y="13"/>
                    <a:pt x="4" y="13"/>
                    <a:pt x="2" y="10"/>
                  </a:cubicBezTo>
                  <a:cubicBezTo>
                    <a:pt x="0" y="8"/>
                    <a:pt x="1" y="4"/>
                    <a:pt x="3" y="2"/>
                  </a:cubicBezTo>
                  <a:cubicBezTo>
                    <a:pt x="6" y="0"/>
                    <a:pt x="10" y="1"/>
                    <a:pt x="11" y="3"/>
                  </a:cubicBezTo>
                  <a:cubicBezTo>
                    <a:pt x="13" y="6"/>
                    <a:pt x="13" y="9"/>
                    <a:pt x="10" y="11"/>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8" name="Freeform 17"/>
            <p:cNvSpPr>
              <a:spLocks/>
            </p:cNvSpPr>
            <p:nvPr/>
          </p:nvSpPr>
          <p:spPr bwMode="auto">
            <a:xfrm>
              <a:off x="3601" y="2126"/>
              <a:ext cx="19" cy="19"/>
            </a:xfrm>
            <a:custGeom>
              <a:avLst/>
              <a:gdLst>
                <a:gd name="T0" fmla="*/ 11 w 14"/>
                <a:gd name="T1" fmla="*/ 12 h 14"/>
                <a:gd name="T2" fmla="*/ 2 w 14"/>
                <a:gd name="T3" fmla="*/ 10 h 14"/>
                <a:gd name="T4" fmla="*/ 3 w 14"/>
                <a:gd name="T5" fmla="*/ 2 h 14"/>
                <a:gd name="T6" fmla="*/ 12 w 14"/>
                <a:gd name="T7" fmla="*/ 3 h 14"/>
                <a:gd name="T8" fmla="*/ 11 w 14"/>
                <a:gd name="T9" fmla="*/ 12 h 14"/>
              </a:gdLst>
              <a:ahLst/>
              <a:cxnLst>
                <a:cxn ang="0">
                  <a:pos x="T0" y="T1"/>
                </a:cxn>
                <a:cxn ang="0">
                  <a:pos x="T2" y="T3"/>
                </a:cxn>
                <a:cxn ang="0">
                  <a:pos x="T4" y="T5"/>
                </a:cxn>
                <a:cxn ang="0">
                  <a:pos x="T6" y="T7"/>
                </a:cxn>
                <a:cxn ang="0">
                  <a:pos x="T8" y="T9"/>
                </a:cxn>
              </a:cxnLst>
              <a:rect l="0" t="0" r="r" b="b"/>
              <a:pathLst>
                <a:path w="14" h="14">
                  <a:moveTo>
                    <a:pt x="11" y="12"/>
                  </a:moveTo>
                  <a:cubicBezTo>
                    <a:pt x="8" y="14"/>
                    <a:pt x="4" y="13"/>
                    <a:pt x="2" y="10"/>
                  </a:cubicBezTo>
                  <a:cubicBezTo>
                    <a:pt x="0" y="8"/>
                    <a:pt x="0" y="4"/>
                    <a:pt x="3" y="2"/>
                  </a:cubicBezTo>
                  <a:cubicBezTo>
                    <a:pt x="6" y="0"/>
                    <a:pt x="10" y="0"/>
                    <a:pt x="12" y="3"/>
                  </a:cubicBezTo>
                  <a:cubicBezTo>
                    <a:pt x="14" y="6"/>
                    <a:pt x="13" y="10"/>
                    <a:pt x="11" y="1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9" name="Freeform 18"/>
            <p:cNvSpPr>
              <a:spLocks/>
            </p:cNvSpPr>
            <p:nvPr/>
          </p:nvSpPr>
          <p:spPr bwMode="auto">
            <a:xfrm>
              <a:off x="3624" y="2105"/>
              <a:ext cx="22" cy="21"/>
            </a:xfrm>
            <a:custGeom>
              <a:avLst/>
              <a:gdLst>
                <a:gd name="T0" fmla="*/ 12 w 16"/>
                <a:gd name="T1" fmla="*/ 13 h 15"/>
                <a:gd name="T2" fmla="*/ 2 w 16"/>
                <a:gd name="T3" fmla="*/ 11 h 15"/>
                <a:gd name="T4" fmla="*/ 4 w 16"/>
                <a:gd name="T5" fmla="*/ 2 h 15"/>
                <a:gd name="T6" fmla="*/ 13 w 16"/>
                <a:gd name="T7" fmla="*/ 3 h 15"/>
                <a:gd name="T8" fmla="*/ 12 w 16"/>
                <a:gd name="T9" fmla="*/ 13 h 15"/>
              </a:gdLst>
              <a:ahLst/>
              <a:cxnLst>
                <a:cxn ang="0">
                  <a:pos x="T0" y="T1"/>
                </a:cxn>
                <a:cxn ang="0">
                  <a:pos x="T2" y="T3"/>
                </a:cxn>
                <a:cxn ang="0">
                  <a:pos x="T4" y="T5"/>
                </a:cxn>
                <a:cxn ang="0">
                  <a:pos x="T6" y="T7"/>
                </a:cxn>
                <a:cxn ang="0">
                  <a:pos x="T8" y="T9"/>
                </a:cxn>
              </a:cxnLst>
              <a:rect l="0" t="0" r="r" b="b"/>
              <a:pathLst>
                <a:path w="16" h="15">
                  <a:moveTo>
                    <a:pt x="12" y="13"/>
                  </a:moveTo>
                  <a:cubicBezTo>
                    <a:pt x="9" y="15"/>
                    <a:pt x="5" y="14"/>
                    <a:pt x="2" y="11"/>
                  </a:cubicBezTo>
                  <a:cubicBezTo>
                    <a:pt x="0" y="8"/>
                    <a:pt x="1" y="4"/>
                    <a:pt x="4" y="2"/>
                  </a:cubicBezTo>
                  <a:cubicBezTo>
                    <a:pt x="7" y="0"/>
                    <a:pt x="11" y="0"/>
                    <a:pt x="13" y="3"/>
                  </a:cubicBezTo>
                  <a:cubicBezTo>
                    <a:pt x="16" y="6"/>
                    <a:pt x="15" y="10"/>
                    <a:pt x="12" y="13"/>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0" name="Freeform 19"/>
            <p:cNvSpPr>
              <a:spLocks/>
            </p:cNvSpPr>
            <p:nvPr/>
          </p:nvSpPr>
          <p:spPr bwMode="auto">
            <a:xfrm>
              <a:off x="3651" y="2083"/>
              <a:ext cx="23" cy="23"/>
            </a:xfrm>
            <a:custGeom>
              <a:avLst/>
              <a:gdLst>
                <a:gd name="T0" fmla="*/ 13 w 17"/>
                <a:gd name="T1" fmla="*/ 14 h 17"/>
                <a:gd name="T2" fmla="*/ 2 w 17"/>
                <a:gd name="T3" fmla="*/ 13 h 17"/>
                <a:gd name="T4" fmla="*/ 4 w 17"/>
                <a:gd name="T5" fmla="*/ 2 h 17"/>
                <a:gd name="T6" fmla="*/ 14 w 17"/>
                <a:gd name="T7" fmla="*/ 4 h 17"/>
                <a:gd name="T8" fmla="*/ 13 w 17"/>
                <a:gd name="T9" fmla="*/ 14 h 17"/>
              </a:gdLst>
              <a:ahLst/>
              <a:cxnLst>
                <a:cxn ang="0">
                  <a:pos x="T0" y="T1"/>
                </a:cxn>
                <a:cxn ang="0">
                  <a:pos x="T2" y="T3"/>
                </a:cxn>
                <a:cxn ang="0">
                  <a:pos x="T4" y="T5"/>
                </a:cxn>
                <a:cxn ang="0">
                  <a:pos x="T6" y="T7"/>
                </a:cxn>
                <a:cxn ang="0">
                  <a:pos x="T8" y="T9"/>
                </a:cxn>
              </a:cxnLst>
              <a:rect l="0" t="0" r="r" b="b"/>
              <a:pathLst>
                <a:path w="17" h="17">
                  <a:moveTo>
                    <a:pt x="13" y="14"/>
                  </a:moveTo>
                  <a:cubicBezTo>
                    <a:pt x="9" y="17"/>
                    <a:pt x="5" y="16"/>
                    <a:pt x="2" y="13"/>
                  </a:cubicBezTo>
                  <a:cubicBezTo>
                    <a:pt x="0" y="9"/>
                    <a:pt x="0" y="5"/>
                    <a:pt x="4" y="2"/>
                  </a:cubicBezTo>
                  <a:cubicBezTo>
                    <a:pt x="7" y="0"/>
                    <a:pt x="12" y="0"/>
                    <a:pt x="14" y="4"/>
                  </a:cubicBezTo>
                  <a:cubicBezTo>
                    <a:pt x="17" y="7"/>
                    <a:pt x="16" y="12"/>
                    <a:pt x="13" y="14"/>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1" name="Freeform 20"/>
            <p:cNvSpPr>
              <a:spLocks/>
            </p:cNvSpPr>
            <p:nvPr/>
          </p:nvSpPr>
          <p:spPr bwMode="auto">
            <a:xfrm>
              <a:off x="3678" y="2058"/>
              <a:ext cx="26" cy="26"/>
            </a:xfrm>
            <a:custGeom>
              <a:avLst/>
              <a:gdLst>
                <a:gd name="T0" fmla="*/ 14 w 19"/>
                <a:gd name="T1" fmla="*/ 16 h 19"/>
                <a:gd name="T2" fmla="*/ 3 w 19"/>
                <a:gd name="T3" fmla="*/ 14 h 19"/>
                <a:gd name="T4" fmla="*/ 4 w 19"/>
                <a:gd name="T5" fmla="*/ 3 h 19"/>
                <a:gd name="T6" fmla="*/ 16 w 19"/>
                <a:gd name="T7" fmla="*/ 4 h 19"/>
                <a:gd name="T8" fmla="*/ 14 w 19"/>
                <a:gd name="T9" fmla="*/ 16 h 19"/>
              </a:gdLst>
              <a:ahLst/>
              <a:cxnLst>
                <a:cxn ang="0">
                  <a:pos x="T0" y="T1"/>
                </a:cxn>
                <a:cxn ang="0">
                  <a:pos x="T2" y="T3"/>
                </a:cxn>
                <a:cxn ang="0">
                  <a:pos x="T4" y="T5"/>
                </a:cxn>
                <a:cxn ang="0">
                  <a:pos x="T6" y="T7"/>
                </a:cxn>
                <a:cxn ang="0">
                  <a:pos x="T8" y="T9"/>
                </a:cxn>
              </a:cxnLst>
              <a:rect l="0" t="0" r="r" b="b"/>
              <a:pathLst>
                <a:path w="19" h="19">
                  <a:moveTo>
                    <a:pt x="14" y="16"/>
                  </a:moveTo>
                  <a:cubicBezTo>
                    <a:pt x="11" y="19"/>
                    <a:pt x="6" y="18"/>
                    <a:pt x="3" y="14"/>
                  </a:cubicBezTo>
                  <a:cubicBezTo>
                    <a:pt x="0" y="11"/>
                    <a:pt x="1" y="6"/>
                    <a:pt x="4" y="3"/>
                  </a:cubicBezTo>
                  <a:cubicBezTo>
                    <a:pt x="8" y="0"/>
                    <a:pt x="13" y="1"/>
                    <a:pt x="16" y="4"/>
                  </a:cubicBezTo>
                  <a:cubicBezTo>
                    <a:pt x="19" y="8"/>
                    <a:pt x="18" y="13"/>
                    <a:pt x="14" y="16"/>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2" name="Line 17"/>
            <p:cNvSpPr>
              <a:spLocks noChangeShapeType="1"/>
            </p:cNvSpPr>
            <p:nvPr/>
          </p:nvSpPr>
          <p:spPr bwMode="auto">
            <a:xfrm>
              <a:off x="3710" y="2276"/>
              <a:ext cx="0" cy="0"/>
            </a:xfrm>
            <a:prstGeom prst="lin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3" name="Line 18"/>
            <p:cNvSpPr>
              <a:spLocks noChangeShapeType="1"/>
            </p:cNvSpPr>
            <p:nvPr/>
          </p:nvSpPr>
          <p:spPr bwMode="auto">
            <a:xfrm>
              <a:off x="3710" y="2276"/>
              <a:ext cx="0" cy="0"/>
            </a:xfrm>
            <a:prstGeom prst="lin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grpSp>
      <p:sp>
        <p:nvSpPr>
          <p:cNvPr id="26" name="Content Placeholder 2"/>
          <p:cNvSpPr>
            <a:spLocks noGrp="1"/>
          </p:cNvSpPr>
          <p:nvPr>
            <p:ph idx="13"/>
          </p:nvPr>
        </p:nvSpPr>
        <p:spPr>
          <a:xfrm>
            <a:off x="358618" y="1139116"/>
            <a:ext cx="5269907" cy="4893646"/>
          </a:xfrm>
        </p:spPr>
        <p:txBody>
          <a:bodyPr/>
          <a:lstStyle>
            <a:lvl1pPr>
              <a:buClr>
                <a:srgbClr val="00A3DA"/>
              </a:buClr>
              <a:defRPr/>
            </a:lvl1pPr>
            <a:lvl2pPr>
              <a:buClr>
                <a:srgbClr val="00A3DA"/>
              </a:buClr>
              <a:defRPr/>
            </a:lvl2pPr>
            <a:lvl3pPr>
              <a:buClr>
                <a:srgbClr val="00A3DA"/>
              </a:buClr>
              <a:defRPr/>
            </a:lvl3pPr>
            <a:lvl4pPr>
              <a:buClr>
                <a:srgbClr val="00A3DA"/>
              </a:buClr>
              <a:defRPr/>
            </a:lvl4pPr>
            <a:lvl5pPr>
              <a:buClr>
                <a:srgbClr val="00A3D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7" name="Straight Connector 26"/>
          <p:cNvCxnSpPr/>
          <p:nvPr userDrawn="1"/>
        </p:nvCxnSpPr>
        <p:spPr>
          <a:xfrm flipV="1">
            <a:off x="0" y="868218"/>
            <a:ext cx="7791769" cy="1191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8" name="TextBox 27"/>
          <p:cNvSpPr txBox="1"/>
          <p:nvPr userDrawn="1"/>
        </p:nvSpPr>
        <p:spPr>
          <a:xfrm>
            <a:off x="11310573" y="119550"/>
            <a:ext cx="1204929" cy="230832"/>
          </a:xfrm>
          <a:prstGeom prst="rect">
            <a:avLst/>
          </a:prstGeom>
          <a:noFill/>
        </p:spPr>
        <p:txBody>
          <a:bodyPr wrap="square" rtlCol="0">
            <a:spAutoFit/>
          </a:bodyPr>
          <a:lstStyle/>
          <a:p>
            <a:r>
              <a:rPr lang="en-US" sz="900" dirty="0"/>
              <a:t>© Elekta 2016</a:t>
            </a:r>
          </a:p>
        </p:txBody>
      </p:sp>
    </p:spTree>
    <p:extLst>
      <p:ext uri="{BB962C8B-B14F-4D97-AF65-F5344CB8AC3E}">
        <p14:creationId xmlns:p14="http://schemas.microsoft.com/office/powerpoint/2010/main" val="200315829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56921"/>
            <a:ext cx="7791769" cy="711297"/>
          </a:xfrm>
        </p:spPr>
        <p:txBody>
          <a:bodyPr>
            <a:normAutofit/>
          </a:bodyPr>
          <a:lstStyle>
            <a:lvl1pPr marL="0" algn="l" defTabSz="914400" rtl="0" eaLnBrk="1" latinLnBrk="0" hangingPunct="1">
              <a:defRPr lang="en-US" sz="3201" b="1" kern="1200" dirty="0">
                <a:solidFill>
                  <a:srgbClr val="00A3DA"/>
                </a:solidFill>
                <a:latin typeface="Montserrat"/>
                <a:ea typeface="+mn-ea"/>
                <a:cs typeface="Montserrat"/>
              </a:defRPr>
            </a:lvl1pPr>
          </a:lstStyle>
          <a:p>
            <a:r>
              <a:rPr lang="en-US" dirty="0"/>
              <a:t>CLICK TO EDIT MASTER TITLE STYLE</a:t>
            </a:r>
          </a:p>
        </p:txBody>
      </p:sp>
      <p:sp>
        <p:nvSpPr>
          <p:cNvPr id="3" name="Content Placeholder 2"/>
          <p:cNvSpPr>
            <a:spLocks noGrp="1"/>
          </p:cNvSpPr>
          <p:nvPr>
            <p:ph idx="1"/>
          </p:nvPr>
        </p:nvSpPr>
        <p:spPr>
          <a:xfrm>
            <a:off x="6193241" y="1139116"/>
            <a:ext cx="5609575" cy="4893646"/>
          </a:xfrm>
        </p:spPr>
        <p:txBody>
          <a:bodyPr/>
          <a:lstStyle>
            <a:lvl1pPr>
              <a:buClr>
                <a:srgbClr val="00A3DA"/>
              </a:buClr>
              <a:defRPr/>
            </a:lvl1pPr>
            <a:lvl2pPr>
              <a:buClr>
                <a:srgbClr val="00A3DA"/>
              </a:buClr>
              <a:defRPr/>
            </a:lvl2pPr>
            <a:lvl3pPr>
              <a:buClr>
                <a:srgbClr val="00A3DA"/>
              </a:buClr>
              <a:defRPr/>
            </a:lvl3pPr>
            <a:lvl4pPr>
              <a:buClr>
                <a:srgbClr val="00A3DA"/>
              </a:buClr>
              <a:defRPr/>
            </a:lvl4pPr>
            <a:lvl5pPr>
              <a:buClr>
                <a:srgbClr val="00A3D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3341"/>
            <a:ext cx="12192000" cy="164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latin typeface="Calibri" panose="020F0502020204030204" pitchFamily="34" charset="0"/>
              <a:cs typeface="Calibri" panose="020F0502020204030204" pitchFamily="34" charset="0"/>
            </a:endParaRPr>
          </a:p>
        </p:txBody>
      </p:sp>
      <p:sp>
        <p:nvSpPr>
          <p:cNvPr id="8" name="Freeform 7"/>
          <p:cNvSpPr/>
          <p:nvPr userDrawn="1"/>
        </p:nvSpPr>
        <p:spPr>
          <a:xfrm>
            <a:off x="7791769" y="-107834"/>
            <a:ext cx="4819460" cy="374291"/>
          </a:xfrm>
          <a:custGeom>
            <a:avLst/>
            <a:gdLst>
              <a:gd name="connsiteX0" fmla="*/ 0 w 4551053"/>
              <a:gd name="connsiteY0" fmla="*/ 164616 h 188132"/>
              <a:gd name="connsiteX1" fmla="*/ 164638 w 4551053"/>
              <a:gd name="connsiteY1" fmla="*/ 0 h 188132"/>
              <a:gd name="connsiteX2" fmla="*/ 4551053 w 4551053"/>
              <a:gd name="connsiteY2" fmla="*/ 11759 h 188132"/>
              <a:gd name="connsiteX3" fmla="*/ 4527533 w 4551053"/>
              <a:gd name="connsiteY3" fmla="*/ 188132 h 188132"/>
              <a:gd name="connsiteX4" fmla="*/ 0 w 4551053"/>
              <a:gd name="connsiteY4" fmla="*/ 164616 h 188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053" h="188132">
                <a:moveTo>
                  <a:pt x="0" y="164616"/>
                </a:moveTo>
                <a:lnTo>
                  <a:pt x="164638" y="0"/>
                </a:lnTo>
                <a:lnTo>
                  <a:pt x="4551053" y="11759"/>
                </a:lnTo>
                <a:lnTo>
                  <a:pt x="4527533" y="188132"/>
                </a:lnTo>
                <a:lnTo>
                  <a:pt x="0" y="164616"/>
                </a:lnTo>
                <a:close/>
              </a:path>
            </a:pathLst>
          </a:cu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grpSp>
        <p:nvGrpSpPr>
          <p:cNvPr id="9" name="Group 8"/>
          <p:cNvGrpSpPr>
            <a:grpSpLocks noChangeAspect="1"/>
          </p:cNvGrpSpPr>
          <p:nvPr userDrawn="1"/>
        </p:nvGrpSpPr>
        <p:grpSpPr bwMode="auto">
          <a:xfrm>
            <a:off x="10440064" y="6158300"/>
            <a:ext cx="1362752" cy="512064"/>
            <a:chOff x="3423" y="2006"/>
            <a:chExt cx="825" cy="310"/>
          </a:xfrm>
          <a:solidFill>
            <a:schemeClr val="bg2">
              <a:lumMod val="65000"/>
            </a:schemeClr>
          </a:solidFill>
        </p:grpSpPr>
        <p:sp>
          <p:nvSpPr>
            <p:cNvPr id="10" name="Freeform 9"/>
            <p:cNvSpPr>
              <a:spLocks/>
            </p:cNvSpPr>
            <p:nvPr/>
          </p:nvSpPr>
          <p:spPr bwMode="auto">
            <a:xfrm>
              <a:off x="3801" y="2110"/>
              <a:ext cx="55" cy="104"/>
            </a:xfrm>
            <a:custGeom>
              <a:avLst/>
              <a:gdLst>
                <a:gd name="T0" fmla="*/ 53 w 55"/>
                <a:gd name="T1" fmla="*/ 0 h 104"/>
                <a:gd name="T2" fmla="*/ 53 w 55"/>
                <a:gd name="T3" fmla="*/ 10 h 104"/>
                <a:gd name="T4" fmla="*/ 17 w 55"/>
                <a:gd name="T5" fmla="*/ 10 h 104"/>
                <a:gd name="T6" fmla="*/ 17 w 55"/>
                <a:gd name="T7" fmla="*/ 46 h 104"/>
                <a:gd name="T8" fmla="*/ 51 w 55"/>
                <a:gd name="T9" fmla="*/ 46 h 104"/>
                <a:gd name="T10" fmla="*/ 51 w 55"/>
                <a:gd name="T11" fmla="*/ 56 h 104"/>
                <a:gd name="T12" fmla="*/ 17 w 55"/>
                <a:gd name="T13" fmla="*/ 56 h 104"/>
                <a:gd name="T14" fmla="*/ 17 w 55"/>
                <a:gd name="T15" fmla="*/ 94 h 104"/>
                <a:gd name="T16" fmla="*/ 55 w 55"/>
                <a:gd name="T17" fmla="*/ 94 h 104"/>
                <a:gd name="T18" fmla="*/ 55 w 55"/>
                <a:gd name="T19" fmla="*/ 104 h 104"/>
                <a:gd name="T20" fmla="*/ 0 w 55"/>
                <a:gd name="T21" fmla="*/ 104 h 104"/>
                <a:gd name="T22" fmla="*/ 0 w 55"/>
                <a:gd name="T23" fmla="*/ 0 h 104"/>
                <a:gd name="T24" fmla="*/ 53 w 55"/>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104">
                  <a:moveTo>
                    <a:pt x="53" y="0"/>
                  </a:moveTo>
                  <a:lnTo>
                    <a:pt x="53" y="10"/>
                  </a:lnTo>
                  <a:lnTo>
                    <a:pt x="17" y="10"/>
                  </a:lnTo>
                  <a:lnTo>
                    <a:pt x="17" y="46"/>
                  </a:lnTo>
                  <a:lnTo>
                    <a:pt x="51" y="46"/>
                  </a:lnTo>
                  <a:lnTo>
                    <a:pt x="51" y="56"/>
                  </a:lnTo>
                  <a:lnTo>
                    <a:pt x="17" y="56"/>
                  </a:lnTo>
                  <a:lnTo>
                    <a:pt x="17" y="94"/>
                  </a:lnTo>
                  <a:lnTo>
                    <a:pt x="55" y="94"/>
                  </a:lnTo>
                  <a:lnTo>
                    <a:pt x="55" y="104"/>
                  </a:lnTo>
                  <a:lnTo>
                    <a:pt x="0" y="104"/>
                  </a:lnTo>
                  <a:lnTo>
                    <a:pt x="0" y="0"/>
                  </a:lnTo>
                  <a:lnTo>
                    <a:pt x="5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1" name="Freeform 10"/>
            <p:cNvSpPr>
              <a:spLocks/>
            </p:cNvSpPr>
            <p:nvPr/>
          </p:nvSpPr>
          <p:spPr bwMode="auto">
            <a:xfrm>
              <a:off x="3876" y="2110"/>
              <a:ext cx="53" cy="104"/>
            </a:xfrm>
            <a:custGeom>
              <a:avLst/>
              <a:gdLst>
                <a:gd name="T0" fmla="*/ 16 w 53"/>
                <a:gd name="T1" fmla="*/ 0 h 104"/>
                <a:gd name="T2" fmla="*/ 16 w 53"/>
                <a:gd name="T3" fmla="*/ 94 h 104"/>
                <a:gd name="T4" fmla="*/ 53 w 53"/>
                <a:gd name="T5" fmla="*/ 94 h 104"/>
                <a:gd name="T6" fmla="*/ 53 w 53"/>
                <a:gd name="T7" fmla="*/ 104 h 104"/>
                <a:gd name="T8" fmla="*/ 0 w 53"/>
                <a:gd name="T9" fmla="*/ 104 h 104"/>
                <a:gd name="T10" fmla="*/ 0 w 53"/>
                <a:gd name="T11" fmla="*/ 0 h 104"/>
                <a:gd name="T12" fmla="*/ 16 w 53"/>
                <a:gd name="T13" fmla="*/ 0 h 104"/>
              </a:gdLst>
              <a:ahLst/>
              <a:cxnLst>
                <a:cxn ang="0">
                  <a:pos x="T0" y="T1"/>
                </a:cxn>
                <a:cxn ang="0">
                  <a:pos x="T2" y="T3"/>
                </a:cxn>
                <a:cxn ang="0">
                  <a:pos x="T4" y="T5"/>
                </a:cxn>
                <a:cxn ang="0">
                  <a:pos x="T6" y="T7"/>
                </a:cxn>
                <a:cxn ang="0">
                  <a:pos x="T8" y="T9"/>
                </a:cxn>
                <a:cxn ang="0">
                  <a:pos x="T10" y="T11"/>
                </a:cxn>
                <a:cxn ang="0">
                  <a:pos x="T12" y="T13"/>
                </a:cxn>
              </a:cxnLst>
              <a:rect l="0" t="0" r="r" b="b"/>
              <a:pathLst>
                <a:path w="53" h="104">
                  <a:moveTo>
                    <a:pt x="16" y="0"/>
                  </a:moveTo>
                  <a:lnTo>
                    <a:pt x="16" y="94"/>
                  </a:lnTo>
                  <a:lnTo>
                    <a:pt x="53" y="94"/>
                  </a:lnTo>
                  <a:lnTo>
                    <a:pt x="53" y="104"/>
                  </a:lnTo>
                  <a:lnTo>
                    <a:pt x="0" y="104"/>
                  </a:lnTo>
                  <a:lnTo>
                    <a:pt x="0" y="0"/>
                  </a:lnTo>
                  <a:lnTo>
                    <a:pt x="1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2" name="Freeform 11"/>
            <p:cNvSpPr>
              <a:spLocks/>
            </p:cNvSpPr>
            <p:nvPr/>
          </p:nvSpPr>
          <p:spPr bwMode="auto">
            <a:xfrm>
              <a:off x="3950" y="2110"/>
              <a:ext cx="53" cy="104"/>
            </a:xfrm>
            <a:custGeom>
              <a:avLst/>
              <a:gdLst>
                <a:gd name="T0" fmla="*/ 53 w 53"/>
                <a:gd name="T1" fmla="*/ 0 h 104"/>
                <a:gd name="T2" fmla="*/ 53 w 53"/>
                <a:gd name="T3" fmla="*/ 10 h 104"/>
                <a:gd name="T4" fmla="*/ 15 w 53"/>
                <a:gd name="T5" fmla="*/ 10 h 104"/>
                <a:gd name="T6" fmla="*/ 15 w 53"/>
                <a:gd name="T7" fmla="*/ 46 h 104"/>
                <a:gd name="T8" fmla="*/ 50 w 53"/>
                <a:gd name="T9" fmla="*/ 46 h 104"/>
                <a:gd name="T10" fmla="*/ 50 w 53"/>
                <a:gd name="T11" fmla="*/ 56 h 104"/>
                <a:gd name="T12" fmla="*/ 15 w 53"/>
                <a:gd name="T13" fmla="*/ 56 h 104"/>
                <a:gd name="T14" fmla="*/ 15 w 53"/>
                <a:gd name="T15" fmla="*/ 94 h 104"/>
                <a:gd name="T16" fmla="*/ 53 w 53"/>
                <a:gd name="T17" fmla="*/ 94 h 104"/>
                <a:gd name="T18" fmla="*/ 53 w 53"/>
                <a:gd name="T19" fmla="*/ 104 h 104"/>
                <a:gd name="T20" fmla="*/ 0 w 53"/>
                <a:gd name="T21" fmla="*/ 104 h 104"/>
                <a:gd name="T22" fmla="*/ 0 w 53"/>
                <a:gd name="T23" fmla="*/ 0 h 104"/>
                <a:gd name="T24" fmla="*/ 53 w 53"/>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104">
                  <a:moveTo>
                    <a:pt x="53" y="0"/>
                  </a:moveTo>
                  <a:lnTo>
                    <a:pt x="53" y="10"/>
                  </a:lnTo>
                  <a:lnTo>
                    <a:pt x="15" y="10"/>
                  </a:lnTo>
                  <a:lnTo>
                    <a:pt x="15" y="46"/>
                  </a:lnTo>
                  <a:lnTo>
                    <a:pt x="50" y="46"/>
                  </a:lnTo>
                  <a:lnTo>
                    <a:pt x="50" y="56"/>
                  </a:lnTo>
                  <a:lnTo>
                    <a:pt x="15" y="56"/>
                  </a:lnTo>
                  <a:lnTo>
                    <a:pt x="15" y="94"/>
                  </a:lnTo>
                  <a:lnTo>
                    <a:pt x="53" y="94"/>
                  </a:lnTo>
                  <a:lnTo>
                    <a:pt x="53" y="104"/>
                  </a:lnTo>
                  <a:lnTo>
                    <a:pt x="0" y="104"/>
                  </a:lnTo>
                  <a:lnTo>
                    <a:pt x="0" y="0"/>
                  </a:lnTo>
                  <a:lnTo>
                    <a:pt x="5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3" name="Freeform 12"/>
            <p:cNvSpPr>
              <a:spLocks/>
            </p:cNvSpPr>
            <p:nvPr/>
          </p:nvSpPr>
          <p:spPr bwMode="auto">
            <a:xfrm>
              <a:off x="4026" y="2110"/>
              <a:ext cx="72" cy="104"/>
            </a:xfrm>
            <a:custGeom>
              <a:avLst/>
              <a:gdLst>
                <a:gd name="T0" fmla="*/ 15 w 72"/>
                <a:gd name="T1" fmla="*/ 0 h 104"/>
                <a:gd name="T2" fmla="*/ 15 w 72"/>
                <a:gd name="T3" fmla="*/ 49 h 104"/>
                <a:gd name="T4" fmla="*/ 57 w 72"/>
                <a:gd name="T5" fmla="*/ 0 h 104"/>
                <a:gd name="T6" fmla="*/ 70 w 72"/>
                <a:gd name="T7" fmla="*/ 0 h 104"/>
                <a:gd name="T8" fmla="*/ 29 w 72"/>
                <a:gd name="T9" fmla="*/ 46 h 104"/>
                <a:gd name="T10" fmla="*/ 72 w 72"/>
                <a:gd name="T11" fmla="*/ 104 h 104"/>
                <a:gd name="T12" fmla="*/ 52 w 72"/>
                <a:gd name="T13" fmla="*/ 104 h 104"/>
                <a:gd name="T14" fmla="*/ 15 w 72"/>
                <a:gd name="T15" fmla="*/ 51 h 104"/>
                <a:gd name="T16" fmla="*/ 15 w 72"/>
                <a:gd name="T17" fmla="*/ 104 h 104"/>
                <a:gd name="T18" fmla="*/ 0 w 72"/>
                <a:gd name="T19" fmla="*/ 104 h 104"/>
                <a:gd name="T20" fmla="*/ 0 w 72"/>
                <a:gd name="T21" fmla="*/ 0 h 104"/>
                <a:gd name="T22" fmla="*/ 15 w 72"/>
                <a:gd name="T23"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104">
                  <a:moveTo>
                    <a:pt x="15" y="0"/>
                  </a:moveTo>
                  <a:lnTo>
                    <a:pt x="15" y="49"/>
                  </a:lnTo>
                  <a:lnTo>
                    <a:pt x="57" y="0"/>
                  </a:lnTo>
                  <a:lnTo>
                    <a:pt x="70" y="0"/>
                  </a:lnTo>
                  <a:lnTo>
                    <a:pt x="29" y="46"/>
                  </a:lnTo>
                  <a:lnTo>
                    <a:pt x="72" y="104"/>
                  </a:lnTo>
                  <a:lnTo>
                    <a:pt x="52" y="104"/>
                  </a:lnTo>
                  <a:lnTo>
                    <a:pt x="15" y="51"/>
                  </a:lnTo>
                  <a:lnTo>
                    <a:pt x="15" y="104"/>
                  </a:lnTo>
                  <a:lnTo>
                    <a:pt x="0" y="104"/>
                  </a:lnTo>
                  <a:lnTo>
                    <a:pt x="0" y="0"/>
                  </a:lnTo>
                  <a:lnTo>
                    <a:pt x="1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 name="Freeform 13"/>
            <p:cNvSpPr>
              <a:spLocks/>
            </p:cNvSpPr>
            <p:nvPr/>
          </p:nvSpPr>
          <p:spPr bwMode="auto">
            <a:xfrm>
              <a:off x="4102" y="2110"/>
              <a:ext cx="71" cy="104"/>
            </a:xfrm>
            <a:custGeom>
              <a:avLst/>
              <a:gdLst>
                <a:gd name="T0" fmla="*/ 71 w 71"/>
                <a:gd name="T1" fmla="*/ 0 h 104"/>
                <a:gd name="T2" fmla="*/ 71 w 71"/>
                <a:gd name="T3" fmla="*/ 10 h 104"/>
                <a:gd name="T4" fmla="*/ 44 w 71"/>
                <a:gd name="T5" fmla="*/ 10 h 104"/>
                <a:gd name="T6" fmla="*/ 44 w 71"/>
                <a:gd name="T7" fmla="*/ 104 h 104"/>
                <a:gd name="T8" fmla="*/ 28 w 71"/>
                <a:gd name="T9" fmla="*/ 104 h 104"/>
                <a:gd name="T10" fmla="*/ 28 w 71"/>
                <a:gd name="T11" fmla="*/ 10 h 104"/>
                <a:gd name="T12" fmla="*/ 0 w 71"/>
                <a:gd name="T13" fmla="*/ 10 h 104"/>
                <a:gd name="T14" fmla="*/ 0 w 71"/>
                <a:gd name="T15" fmla="*/ 0 h 104"/>
                <a:gd name="T16" fmla="*/ 71 w 71"/>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04">
                  <a:moveTo>
                    <a:pt x="71" y="0"/>
                  </a:moveTo>
                  <a:lnTo>
                    <a:pt x="71" y="10"/>
                  </a:lnTo>
                  <a:lnTo>
                    <a:pt x="44" y="10"/>
                  </a:lnTo>
                  <a:lnTo>
                    <a:pt x="44" y="104"/>
                  </a:lnTo>
                  <a:lnTo>
                    <a:pt x="28" y="104"/>
                  </a:lnTo>
                  <a:lnTo>
                    <a:pt x="28" y="10"/>
                  </a:lnTo>
                  <a:lnTo>
                    <a:pt x="0" y="10"/>
                  </a:lnTo>
                  <a:lnTo>
                    <a:pt x="0" y="0"/>
                  </a:lnTo>
                  <a:lnTo>
                    <a:pt x="7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5" name="Freeform 14"/>
            <p:cNvSpPr>
              <a:spLocks noEditPoints="1"/>
            </p:cNvSpPr>
            <p:nvPr/>
          </p:nvSpPr>
          <p:spPr bwMode="auto">
            <a:xfrm>
              <a:off x="4168" y="2110"/>
              <a:ext cx="80" cy="104"/>
            </a:xfrm>
            <a:custGeom>
              <a:avLst/>
              <a:gdLst>
                <a:gd name="T0" fmla="*/ 37 w 80"/>
                <a:gd name="T1" fmla="*/ 22 h 104"/>
                <a:gd name="T2" fmla="*/ 49 w 80"/>
                <a:gd name="T3" fmla="*/ 61 h 104"/>
                <a:gd name="T4" fmla="*/ 24 w 80"/>
                <a:gd name="T5" fmla="*/ 61 h 104"/>
                <a:gd name="T6" fmla="*/ 37 w 80"/>
                <a:gd name="T7" fmla="*/ 22 h 104"/>
                <a:gd name="T8" fmla="*/ 34 w 80"/>
                <a:gd name="T9" fmla="*/ 0 h 104"/>
                <a:gd name="T10" fmla="*/ 0 w 80"/>
                <a:gd name="T11" fmla="*/ 104 h 104"/>
                <a:gd name="T12" fmla="*/ 11 w 80"/>
                <a:gd name="T13" fmla="*/ 104 h 104"/>
                <a:gd name="T14" fmla="*/ 22 w 80"/>
                <a:gd name="T15" fmla="*/ 69 h 104"/>
                <a:gd name="T16" fmla="*/ 52 w 80"/>
                <a:gd name="T17" fmla="*/ 69 h 104"/>
                <a:gd name="T18" fmla="*/ 63 w 80"/>
                <a:gd name="T19" fmla="*/ 104 h 104"/>
                <a:gd name="T20" fmla="*/ 80 w 80"/>
                <a:gd name="T21" fmla="*/ 104 h 104"/>
                <a:gd name="T22" fmla="*/ 45 w 80"/>
                <a:gd name="T23" fmla="*/ 0 h 104"/>
                <a:gd name="T24" fmla="*/ 34 w 80"/>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04">
                  <a:moveTo>
                    <a:pt x="37" y="22"/>
                  </a:moveTo>
                  <a:lnTo>
                    <a:pt x="49" y="61"/>
                  </a:lnTo>
                  <a:lnTo>
                    <a:pt x="24" y="61"/>
                  </a:lnTo>
                  <a:lnTo>
                    <a:pt x="37" y="22"/>
                  </a:lnTo>
                  <a:close/>
                  <a:moveTo>
                    <a:pt x="34" y="0"/>
                  </a:moveTo>
                  <a:lnTo>
                    <a:pt x="0" y="104"/>
                  </a:lnTo>
                  <a:lnTo>
                    <a:pt x="11" y="104"/>
                  </a:lnTo>
                  <a:lnTo>
                    <a:pt x="22" y="69"/>
                  </a:lnTo>
                  <a:lnTo>
                    <a:pt x="52" y="69"/>
                  </a:lnTo>
                  <a:lnTo>
                    <a:pt x="63" y="104"/>
                  </a:lnTo>
                  <a:lnTo>
                    <a:pt x="80" y="104"/>
                  </a:lnTo>
                  <a:lnTo>
                    <a:pt x="45" y="0"/>
                  </a:lnTo>
                  <a:lnTo>
                    <a:pt x="3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6" name="Freeform 15"/>
            <p:cNvSpPr>
              <a:spLocks/>
            </p:cNvSpPr>
            <p:nvPr/>
          </p:nvSpPr>
          <p:spPr bwMode="auto">
            <a:xfrm>
              <a:off x="3423" y="2006"/>
              <a:ext cx="313" cy="310"/>
            </a:xfrm>
            <a:custGeom>
              <a:avLst/>
              <a:gdLst>
                <a:gd name="T0" fmla="*/ 106 w 229"/>
                <a:gd name="T1" fmla="*/ 2 h 225"/>
                <a:gd name="T2" fmla="*/ 6 w 229"/>
                <a:gd name="T3" fmla="*/ 123 h 225"/>
                <a:gd name="T4" fmla="*/ 46 w 229"/>
                <a:gd name="T5" fmla="*/ 198 h 225"/>
                <a:gd name="T6" fmla="*/ 127 w 229"/>
                <a:gd name="T7" fmla="*/ 223 h 225"/>
                <a:gd name="T8" fmla="*/ 201 w 229"/>
                <a:gd name="T9" fmla="*/ 183 h 225"/>
                <a:gd name="T10" fmla="*/ 226 w 229"/>
                <a:gd name="T11" fmla="*/ 102 h 225"/>
                <a:gd name="T12" fmla="*/ 213 w 229"/>
                <a:gd name="T13" fmla="*/ 59 h 225"/>
                <a:gd name="T14" fmla="*/ 209 w 229"/>
                <a:gd name="T15" fmla="*/ 63 h 225"/>
                <a:gd name="T16" fmla="*/ 221 w 229"/>
                <a:gd name="T17" fmla="*/ 103 h 225"/>
                <a:gd name="T18" fmla="*/ 197 w 229"/>
                <a:gd name="T19" fmla="*/ 179 h 225"/>
                <a:gd name="T20" fmla="*/ 126 w 229"/>
                <a:gd name="T21" fmla="*/ 217 h 225"/>
                <a:gd name="T22" fmla="*/ 49 w 229"/>
                <a:gd name="T23" fmla="*/ 193 h 225"/>
                <a:gd name="T24" fmla="*/ 12 w 229"/>
                <a:gd name="T25" fmla="*/ 122 h 225"/>
                <a:gd name="T26" fmla="*/ 106 w 229"/>
                <a:gd name="T27" fmla="*/ 8 h 225"/>
                <a:gd name="T28" fmla="*/ 184 w 229"/>
                <a:gd name="T29" fmla="*/ 33 h 225"/>
                <a:gd name="T30" fmla="*/ 188 w 229"/>
                <a:gd name="T31" fmla="*/ 29 h 225"/>
                <a:gd name="T32" fmla="*/ 106 w 229"/>
                <a:gd name="T33" fmla="*/ 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9" h="225">
                  <a:moveTo>
                    <a:pt x="106" y="2"/>
                  </a:moveTo>
                  <a:cubicBezTo>
                    <a:pt x="45" y="8"/>
                    <a:pt x="0" y="62"/>
                    <a:pt x="6" y="123"/>
                  </a:cubicBezTo>
                  <a:cubicBezTo>
                    <a:pt x="9" y="152"/>
                    <a:pt x="23" y="179"/>
                    <a:pt x="46" y="198"/>
                  </a:cubicBezTo>
                  <a:cubicBezTo>
                    <a:pt x="68" y="217"/>
                    <a:pt x="97" y="225"/>
                    <a:pt x="127" y="223"/>
                  </a:cubicBezTo>
                  <a:cubicBezTo>
                    <a:pt x="156" y="220"/>
                    <a:pt x="183" y="206"/>
                    <a:pt x="201" y="183"/>
                  </a:cubicBezTo>
                  <a:cubicBezTo>
                    <a:pt x="220" y="160"/>
                    <a:pt x="229" y="132"/>
                    <a:pt x="226" y="102"/>
                  </a:cubicBezTo>
                  <a:cubicBezTo>
                    <a:pt x="225" y="87"/>
                    <a:pt x="220" y="72"/>
                    <a:pt x="213" y="59"/>
                  </a:cubicBezTo>
                  <a:cubicBezTo>
                    <a:pt x="209" y="63"/>
                    <a:pt x="209" y="63"/>
                    <a:pt x="209" y="63"/>
                  </a:cubicBezTo>
                  <a:cubicBezTo>
                    <a:pt x="216" y="75"/>
                    <a:pt x="219" y="88"/>
                    <a:pt x="221" y="103"/>
                  </a:cubicBezTo>
                  <a:cubicBezTo>
                    <a:pt x="223" y="131"/>
                    <a:pt x="215" y="158"/>
                    <a:pt x="197" y="179"/>
                  </a:cubicBezTo>
                  <a:cubicBezTo>
                    <a:pt x="179" y="201"/>
                    <a:pt x="154" y="214"/>
                    <a:pt x="126" y="217"/>
                  </a:cubicBezTo>
                  <a:cubicBezTo>
                    <a:pt x="98" y="220"/>
                    <a:pt x="71" y="211"/>
                    <a:pt x="49" y="193"/>
                  </a:cubicBezTo>
                  <a:cubicBezTo>
                    <a:pt x="28" y="175"/>
                    <a:pt x="15" y="150"/>
                    <a:pt x="12" y="122"/>
                  </a:cubicBezTo>
                  <a:cubicBezTo>
                    <a:pt x="6" y="65"/>
                    <a:pt x="49" y="14"/>
                    <a:pt x="106" y="8"/>
                  </a:cubicBezTo>
                  <a:cubicBezTo>
                    <a:pt x="135" y="6"/>
                    <a:pt x="162" y="14"/>
                    <a:pt x="184" y="33"/>
                  </a:cubicBezTo>
                  <a:cubicBezTo>
                    <a:pt x="188" y="29"/>
                    <a:pt x="188" y="29"/>
                    <a:pt x="188" y="29"/>
                  </a:cubicBezTo>
                  <a:cubicBezTo>
                    <a:pt x="165" y="9"/>
                    <a:pt x="136" y="0"/>
                    <a:pt x="106" y="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7" name="Freeform 16"/>
            <p:cNvSpPr>
              <a:spLocks/>
            </p:cNvSpPr>
            <p:nvPr/>
          </p:nvSpPr>
          <p:spPr bwMode="auto">
            <a:xfrm>
              <a:off x="3576" y="2145"/>
              <a:ext cx="18" cy="18"/>
            </a:xfrm>
            <a:custGeom>
              <a:avLst/>
              <a:gdLst>
                <a:gd name="T0" fmla="*/ 10 w 13"/>
                <a:gd name="T1" fmla="*/ 11 h 13"/>
                <a:gd name="T2" fmla="*/ 2 w 13"/>
                <a:gd name="T3" fmla="*/ 10 h 13"/>
                <a:gd name="T4" fmla="*/ 3 w 13"/>
                <a:gd name="T5" fmla="*/ 2 h 13"/>
                <a:gd name="T6" fmla="*/ 11 w 13"/>
                <a:gd name="T7" fmla="*/ 3 h 13"/>
                <a:gd name="T8" fmla="*/ 10 w 13"/>
                <a:gd name="T9" fmla="*/ 11 h 13"/>
              </a:gdLst>
              <a:ahLst/>
              <a:cxnLst>
                <a:cxn ang="0">
                  <a:pos x="T0" y="T1"/>
                </a:cxn>
                <a:cxn ang="0">
                  <a:pos x="T2" y="T3"/>
                </a:cxn>
                <a:cxn ang="0">
                  <a:pos x="T4" y="T5"/>
                </a:cxn>
                <a:cxn ang="0">
                  <a:pos x="T6" y="T7"/>
                </a:cxn>
                <a:cxn ang="0">
                  <a:pos x="T8" y="T9"/>
                </a:cxn>
              </a:cxnLst>
              <a:rect l="0" t="0" r="r" b="b"/>
              <a:pathLst>
                <a:path w="13" h="13">
                  <a:moveTo>
                    <a:pt x="10" y="11"/>
                  </a:moveTo>
                  <a:cubicBezTo>
                    <a:pt x="8" y="13"/>
                    <a:pt x="4" y="13"/>
                    <a:pt x="2" y="10"/>
                  </a:cubicBezTo>
                  <a:cubicBezTo>
                    <a:pt x="0" y="8"/>
                    <a:pt x="1" y="4"/>
                    <a:pt x="3" y="2"/>
                  </a:cubicBezTo>
                  <a:cubicBezTo>
                    <a:pt x="6" y="0"/>
                    <a:pt x="10" y="1"/>
                    <a:pt x="11" y="3"/>
                  </a:cubicBezTo>
                  <a:cubicBezTo>
                    <a:pt x="13" y="6"/>
                    <a:pt x="13" y="9"/>
                    <a:pt x="10" y="11"/>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8" name="Freeform 17"/>
            <p:cNvSpPr>
              <a:spLocks/>
            </p:cNvSpPr>
            <p:nvPr/>
          </p:nvSpPr>
          <p:spPr bwMode="auto">
            <a:xfrm>
              <a:off x="3601" y="2126"/>
              <a:ext cx="19" cy="19"/>
            </a:xfrm>
            <a:custGeom>
              <a:avLst/>
              <a:gdLst>
                <a:gd name="T0" fmla="*/ 11 w 14"/>
                <a:gd name="T1" fmla="*/ 12 h 14"/>
                <a:gd name="T2" fmla="*/ 2 w 14"/>
                <a:gd name="T3" fmla="*/ 10 h 14"/>
                <a:gd name="T4" fmla="*/ 3 w 14"/>
                <a:gd name="T5" fmla="*/ 2 h 14"/>
                <a:gd name="T6" fmla="*/ 12 w 14"/>
                <a:gd name="T7" fmla="*/ 3 h 14"/>
                <a:gd name="T8" fmla="*/ 11 w 14"/>
                <a:gd name="T9" fmla="*/ 12 h 14"/>
              </a:gdLst>
              <a:ahLst/>
              <a:cxnLst>
                <a:cxn ang="0">
                  <a:pos x="T0" y="T1"/>
                </a:cxn>
                <a:cxn ang="0">
                  <a:pos x="T2" y="T3"/>
                </a:cxn>
                <a:cxn ang="0">
                  <a:pos x="T4" y="T5"/>
                </a:cxn>
                <a:cxn ang="0">
                  <a:pos x="T6" y="T7"/>
                </a:cxn>
                <a:cxn ang="0">
                  <a:pos x="T8" y="T9"/>
                </a:cxn>
              </a:cxnLst>
              <a:rect l="0" t="0" r="r" b="b"/>
              <a:pathLst>
                <a:path w="14" h="14">
                  <a:moveTo>
                    <a:pt x="11" y="12"/>
                  </a:moveTo>
                  <a:cubicBezTo>
                    <a:pt x="8" y="14"/>
                    <a:pt x="4" y="13"/>
                    <a:pt x="2" y="10"/>
                  </a:cubicBezTo>
                  <a:cubicBezTo>
                    <a:pt x="0" y="8"/>
                    <a:pt x="0" y="4"/>
                    <a:pt x="3" y="2"/>
                  </a:cubicBezTo>
                  <a:cubicBezTo>
                    <a:pt x="6" y="0"/>
                    <a:pt x="10" y="0"/>
                    <a:pt x="12" y="3"/>
                  </a:cubicBezTo>
                  <a:cubicBezTo>
                    <a:pt x="14" y="6"/>
                    <a:pt x="13" y="10"/>
                    <a:pt x="11" y="1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9" name="Freeform 18"/>
            <p:cNvSpPr>
              <a:spLocks/>
            </p:cNvSpPr>
            <p:nvPr/>
          </p:nvSpPr>
          <p:spPr bwMode="auto">
            <a:xfrm>
              <a:off x="3624" y="2105"/>
              <a:ext cx="22" cy="21"/>
            </a:xfrm>
            <a:custGeom>
              <a:avLst/>
              <a:gdLst>
                <a:gd name="T0" fmla="*/ 12 w 16"/>
                <a:gd name="T1" fmla="*/ 13 h 15"/>
                <a:gd name="T2" fmla="*/ 2 w 16"/>
                <a:gd name="T3" fmla="*/ 11 h 15"/>
                <a:gd name="T4" fmla="*/ 4 w 16"/>
                <a:gd name="T5" fmla="*/ 2 h 15"/>
                <a:gd name="T6" fmla="*/ 13 w 16"/>
                <a:gd name="T7" fmla="*/ 3 h 15"/>
                <a:gd name="T8" fmla="*/ 12 w 16"/>
                <a:gd name="T9" fmla="*/ 13 h 15"/>
              </a:gdLst>
              <a:ahLst/>
              <a:cxnLst>
                <a:cxn ang="0">
                  <a:pos x="T0" y="T1"/>
                </a:cxn>
                <a:cxn ang="0">
                  <a:pos x="T2" y="T3"/>
                </a:cxn>
                <a:cxn ang="0">
                  <a:pos x="T4" y="T5"/>
                </a:cxn>
                <a:cxn ang="0">
                  <a:pos x="T6" y="T7"/>
                </a:cxn>
                <a:cxn ang="0">
                  <a:pos x="T8" y="T9"/>
                </a:cxn>
              </a:cxnLst>
              <a:rect l="0" t="0" r="r" b="b"/>
              <a:pathLst>
                <a:path w="16" h="15">
                  <a:moveTo>
                    <a:pt x="12" y="13"/>
                  </a:moveTo>
                  <a:cubicBezTo>
                    <a:pt x="9" y="15"/>
                    <a:pt x="5" y="14"/>
                    <a:pt x="2" y="11"/>
                  </a:cubicBezTo>
                  <a:cubicBezTo>
                    <a:pt x="0" y="8"/>
                    <a:pt x="1" y="4"/>
                    <a:pt x="4" y="2"/>
                  </a:cubicBezTo>
                  <a:cubicBezTo>
                    <a:pt x="7" y="0"/>
                    <a:pt x="11" y="0"/>
                    <a:pt x="13" y="3"/>
                  </a:cubicBezTo>
                  <a:cubicBezTo>
                    <a:pt x="16" y="6"/>
                    <a:pt x="15" y="10"/>
                    <a:pt x="12" y="13"/>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0" name="Freeform 19"/>
            <p:cNvSpPr>
              <a:spLocks/>
            </p:cNvSpPr>
            <p:nvPr/>
          </p:nvSpPr>
          <p:spPr bwMode="auto">
            <a:xfrm>
              <a:off x="3651" y="2083"/>
              <a:ext cx="23" cy="23"/>
            </a:xfrm>
            <a:custGeom>
              <a:avLst/>
              <a:gdLst>
                <a:gd name="T0" fmla="*/ 13 w 17"/>
                <a:gd name="T1" fmla="*/ 14 h 17"/>
                <a:gd name="T2" fmla="*/ 2 w 17"/>
                <a:gd name="T3" fmla="*/ 13 h 17"/>
                <a:gd name="T4" fmla="*/ 4 w 17"/>
                <a:gd name="T5" fmla="*/ 2 h 17"/>
                <a:gd name="T6" fmla="*/ 14 w 17"/>
                <a:gd name="T7" fmla="*/ 4 h 17"/>
                <a:gd name="T8" fmla="*/ 13 w 17"/>
                <a:gd name="T9" fmla="*/ 14 h 17"/>
              </a:gdLst>
              <a:ahLst/>
              <a:cxnLst>
                <a:cxn ang="0">
                  <a:pos x="T0" y="T1"/>
                </a:cxn>
                <a:cxn ang="0">
                  <a:pos x="T2" y="T3"/>
                </a:cxn>
                <a:cxn ang="0">
                  <a:pos x="T4" y="T5"/>
                </a:cxn>
                <a:cxn ang="0">
                  <a:pos x="T6" y="T7"/>
                </a:cxn>
                <a:cxn ang="0">
                  <a:pos x="T8" y="T9"/>
                </a:cxn>
              </a:cxnLst>
              <a:rect l="0" t="0" r="r" b="b"/>
              <a:pathLst>
                <a:path w="17" h="17">
                  <a:moveTo>
                    <a:pt x="13" y="14"/>
                  </a:moveTo>
                  <a:cubicBezTo>
                    <a:pt x="9" y="17"/>
                    <a:pt x="5" y="16"/>
                    <a:pt x="2" y="13"/>
                  </a:cubicBezTo>
                  <a:cubicBezTo>
                    <a:pt x="0" y="9"/>
                    <a:pt x="0" y="5"/>
                    <a:pt x="4" y="2"/>
                  </a:cubicBezTo>
                  <a:cubicBezTo>
                    <a:pt x="7" y="0"/>
                    <a:pt x="12" y="0"/>
                    <a:pt x="14" y="4"/>
                  </a:cubicBezTo>
                  <a:cubicBezTo>
                    <a:pt x="17" y="7"/>
                    <a:pt x="16" y="12"/>
                    <a:pt x="13" y="14"/>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1" name="Freeform 20"/>
            <p:cNvSpPr>
              <a:spLocks/>
            </p:cNvSpPr>
            <p:nvPr/>
          </p:nvSpPr>
          <p:spPr bwMode="auto">
            <a:xfrm>
              <a:off x="3678" y="2058"/>
              <a:ext cx="26" cy="26"/>
            </a:xfrm>
            <a:custGeom>
              <a:avLst/>
              <a:gdLst>
                <a:gd name="T0" fmla="*/ 14 w 19"/>
                <a:gd name="T1" fmla="*/ 16 h 19"/>
                <a:gd name="T2" fmla="*/ 3 w 19"/>
                <a:gd name="T3" fmla="*/ 14 h 19"/>
                <a:gd name="T4" fmla="*/ 4 w 19"/>
                <a:gd name="T5" fmla="*/ 3 h 19"/>
                <a:gd name="T6" fmla="*/ 16 w 19"/>
                <a:gd name="T7" fmla="*/ 4 h 19"/>
                <a:gd name="T8" fmla="*/ 14 w 19"/>
                <a:gd name="T9" fmla="*/ 16 h 19"/>
              </a:gdLst>
              <a:ahLst/>
              <a:cxnLst>
                <a:cxn ang="0">
                  <a:pos x="T0" y="T1"/>
                </a:cxn>
                <a:cxn ang="0">
                  <a:pos x="T2" y="T3"/>
                </a:cxn>
                <a:cxn ang="0">
                  <a:pos x="T4" y="T5"/>
                </a:cxn>
                <a:cxn ang="0">
                  <a:pos x="T6" y="T7"/>
                </a:cxn>
                <a:cxn ang="0">
                  <a:pos x="T8" y="T9"/>
                </a:cxn>
              </a:cxnLst>
              <a:rect l="0" t="0" r="r" b="b"/>
              <a:pathLst>
                <a:path w="19" h="19">
                  <a:moveTo>
                    <a:pt x="14" y="16"/>
                  </a:moveTo>
                  <a:cubicBezTo>
                    <a:pt x="11" y="19"/>
                    <a:pt x="6" y="18"/>
                    <a:pt x="3" y="14"/>
                  </a:cubicBezTo>
                  <a:cubicBezTo>
                    <a:pt x="0" y="11"/>
                    <a:pt x="1" y="6"/>
                    <a:pt x="4" y="3"/>
                  </a:cubicBezTo>
                  <a:cubicBezTo>
                    <a:pt x="8" y="0"/>
                    <a:pt x="13" y="1"/>
                    <a:pt x="16" y="4"/>
                  </a:cubicBezTo>
                  <a:cubicBezTo>
                    <a:pt x="19" y="8"/>
                    <a:pt x="18" y="13"/>
                    <a:pt x="14" y="16"/>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2" name="Line 17"/>
            <p:cNvSpPr>
              <a:spLocks noChangeShapeType="1"/>
            </p:cNvSpPr>
            <p:nvPr/>
          </p:nvSpPr>
          <p:spPr bwMode="auto">
            <a:xfrm>
              <a:off x="3710" y="2276"/>
              <a:ext cx="0" cy="0"/>
            </a:xfrm>
            <a:prstGeom prst="lin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3" name="Line 18"/>
            <p:cNvSpPr>
              <a:spLocks noChangeShapeType="1"/>
            </p:cNvSpPr>
            <p:nvPr/>
          </p:nvSpPr>
          <p:spPr bwMode="auto">
            <a:xfrm>
              <a:off x="3710" y="2276"/>
              <a:ext cx="0" cy="0"/>
            </a:xfrm>
            <a:prstGeom prst="lin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grpSp>
      <p:sp>
        <p:nvSpPr>
          <p:cNvPr id="26" name="Content Placeholder 2"/>
          <p:cNvSpPr>
            <a:spLocks noGrp="1"/>
          </p:cNvSpPr>
          <p:nvPr>
            <p:ph idx="13"/>
          </p:nvPr>
        </p:nvSpPr>
        <p:spPr>
          <a:xfrm>
            <a:off x="358618" y="1139116"/>
            <a:ext cx="5269907" cy="4893646"/>
          </a:xfrm>
        </p:spPr>
        <p:txBody>
          <a:bodyPr/>
          <a:lstStyle>
            <a:lvl1pPr>
              <a:buClr>
                <a:srgbClr val="00A3DA"/>
              </a:buClr>
              <a:defRPr/>
            </a:lvl1pPr>
            <a:lvl2pPr>
              <a:buClr>
                <a:srgbClr val="00A3DA"/>
              </a:buClr>
              <a:defRPr/>
            </a:lvl2pPr>
            <a:lvl3pPr>
              <a:buClr>
                <a:srgbClr val="00A3DA"/>
              </a:buClr>
              <a:defRPr/>
            </a:lvl3pPr>
            <a:lvl4pPr>
              <a:buClr>
                <a:srgbClr val="00A3DA"/>
              </a:buClr>
              <a:defRPr/>
            </a:lvl4pPr>
            <a:lvl5pPr>
              <a:buClr>
                <a:srgbClr val="00A3D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7" name="Straight Connector 26"/>
          <p:cNvCxnSpPr/>
          <p:nvPr userDrawn="1"/>
        </p:nvCxnSpPr>
        <p:spPr>
          <a:xfrm flipV="1">
            <a:off x="0" y="868218"/>
            <a:ext cx="7791769" cy="1191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8" name="TextBox 27"/>
          <p:cNvSpPr txBox="1"/>
          <p:nvPr userDrawn="1"/>
        </p:nvSpPr>
        <p:spPr>
          <a:xfrm>
            <a:off x="11310573" y="119550"/>
            <a:ext cx="1204929" cy="230832"/>
          </a:xfrm>
          <a:prstGeom prst="rect">
            <a:avLst/>
          </a:prstGeom>
          <a:noFill/>
        </p:spPr>
        <p:txBody>
          <a:bodyPr wrap="square" rtlCol="0">
            <a:spAutoFit/>
          </a:bodyPr>
          <a:lstStyle/>
          <a:p>
            <a:r>
              <a:rPr lang="en-US" sz="900" dirty="0"/>
              <a:t>© Elekta 2016</a:t>
            </a:r>
          </a:p>
        </p:txBody>
      </p:sp>
    </p:spTree>
    <p:extLst>
      <p:ext uri="{BB962C8B-B14F-4D97-AF65-F5344CB8AC3E}">
        <p14:creationId xmlns:p14="http://schemas.microsoft.com/office/powerpoint/2010/main" val="262300610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56921"/>
            <a:ext cx="7791769" cy="711297"/>
          </a:xfrm>
        </p:spPr>
        <p:txBody>
          <a:bodyPr>
            <a:normAutofit/>
          </a:bodyPr>
          <a:lstStyle>
            <a:lvl1pPr marL="0" algn="l" defTabSz="914400" rtl="0" eaLnBrk="1" latinLnBrk="0" hangingPunct="1">
              <a:defRPr lang="en-US" sz="3201" b="1" kern="1200" dirty="0">
                <a:solidFill>
                  <a:srgbClr val="00A3DA"/>
                </a:solidFill>
                <a:latin typeface="Montserrat"/>
                <a:ea typeface="+mn-ea"/>
                <a:cs typeface="Montserrat"/>
              </a:defRPr>
            </a:lvl1pPr>
          </a:lstStyle>
          <a:p>
            <a:r>
              <a:rPr lang="en-US" dirty="0"/>
              <a:t>CLICK TO EDIT MASTER TITLE STYLE</a:t>
            </a:r>
          </a:p>
        </p:txBody>
      </p:sp>
      <p:sp>
        <p:nvSpPr>
          <p:cNvPr id="3" name="Content Placeholder 2"/>
          <p:cNvSpPr>
            <a:spLocks noGrp="1"/>
          </p:cNvSpPr>
          <p:nvPr>
            <p:ph idx="1"/>
          </p:nvPr>
        </p:nvSpPr>
        <p:spPr>
          <a:xfrm>
            <a:off x="6193241" y="1139116"/>
            <a:ext cx="5609575" cy="4893646"/>
          </a:xfrm>
        </p:spPr>
        <p:txBody>
          <a:bodyPr/>
          <a:lstStyle>
            <a:lvl1pPr>
              <a:buClr>
                <a:srgbClr val="00A3DA"/>
              </a:buClr>
              <a:defRPr/>
            </a:lvl1pPr>
            <a:lvl2pPr>
              <a:buClr>
                <a:srgbClr val="00A3DA"/>
              </a:buClr>
              <a:defRPr/>
            </a:lvl2pPr>
            <a:lvl3pPr>
              <a:buClr>
                <a:srgbClr val="00A3DA"/>
              </a:buClr>
              <a:defRPr/>
            </a:lvl3pPr>
            <a:lvl4pPr>
              <a:buClr>
                <a:srgbClr val="00A3DA"/>
              </a:buClr>
              <a:defRPr/>
            </a:lvl4pPr>
            <a:lvl5pPr>
              <a:buClr>
                <a:srgbClr val="00A3D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3341"/>
            <a:ext cx="12192000" cy="164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latin typeface="Calibri" panose="020F0502020204030204" pitchFamily="34" charset="0"/>
              <a:cs typeface="Calibri" panose="020F0502020204030204" pitchFamily="34" charset="0"/>
            </a:endParaRPr>
          </a:p>
        </p:txBody>
      </p:sp>
      <p:sp>
        <p:nvSpPr>
          <p:cNvPr id="8" name="Freeform 7"/>
          <p:cNvSpPr/>
          <p:nvPr userDrawn="1"/>
        </p:nvSpPr>
        <p:spPr>
          <a:xfrm>
            <a:off x="7791769" y="-107834"/>
            <a:ext cx="4819460" cy="374291"/>
          </a:xfrm>
          <a:custGeom>
            <a:avLst/>
            <a:gdLst>
              <a:gd name="connsiteX0" fmla="*/ 0 w 4551053"/>
              <a:gd name="connsiteY0" fmla="*/ 164616 h 188132"/>
              <a:gd name="connsiteX1" fmla="*/ 164638 w 4551053"/>
              <a:gd name="connsiteY1" fmla="*/ 0 h 188132"/>
              <a:gd name="connsiteX2" fmla="*/ 4551053 w 4551053"/>
              <a:gd name="connsiteY2" fmla="*/ 11759 h 188132"/>
              <a:gd name="connsiteX3" fmla="*/ 4527533 w 4551053"/>
              <a:gd name="connsiteY3" fmla="*/ 188132 h 188132"/>
              <a:gd name="connsiteX4" fmla="*/ 0 w 4551053"/>
              <a:gd name="connsiteY4" fmla="*/ 164616 h 188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053" h="188132">
                <a:moveTo>
                  <a:pt x="0" y="164616"/>
                </a:moveTo>
                <a:lnTo>
                  <a:pt x="164638" y="0"/>
                </a:lnTo>
                <a:lnTo>
                  <a:pt x="4551053" y="11759"/>
                </a:lnTo>
                <a:lnTo>
                  <a:pt x="4527533" y="188132"/>
                </a:lnTo>
                <a:lnTo>
                  <a:pt x="0" y="164616"/>
                </a:lnTo>
                <a:close/>
              </a:path>
            </a:pathLst>
          </a:cu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grpSp>
        <p:nvGrpSpPr>
          <p:cNvPr id="9" name="Group 8"/>
          <p:cNvGrpSpPr>
            <a:grpSpLocks noChangeAspect="1"/>
          </p:cNvGrpSpPr>
          <p:nvPr userDrawn="1"/>
        </p:nvGrpSpPr>
        <p:grpSpPr bwMode="auto">
          <a:xfrm>
            <a:off x="10440064" y="6158300"/>
            <a:ext cx="1362752" cy="512064"/>
            <a:chOff x="3423" y="2006"/>
            <a:chExt cx="825" cy="310"/>
          </a:xfrm>
          <a:solidFill>
            <a:schemeClr val="bg2">
              <a:lumMod val="65000"/>
            </a:schemeClr>
          </a:solidFill>
        </p:grpSpPr>
        <p:sp>
          <p:nvSpPr>
            <p:cNvPr id="10" name="Freeform 9"/>
            <p:cNvSpPr>
              <a:spLocks/>
            </p:cNvSpPr>
            <p:nvPr/>
          </p:nvSpPr>
          <p:spPr bwMode="auto">
            <a:xfrm>
              <a:off x="3801" y="2110"/>
              <a:ext cx="55" cy="104"/>
            </a:xfrm>
            <a:custGeom>
              <a:avLst/>
              <a:gdLst>
                <a:gd name="T0" fmla="*/ 53 w 55"/>
                <a:gd name="T1" fmla="*/ 0 h 104"/>
                <a:gd name="T2" fmla="*/ 53 w 55"/>
                <a:gd name="T3" fmla="*/ 10 h 104"/>
                <a:gd name="T4" fmla="*/ 17 w 55"/>
                <a:gd name="T5" fmla="*/ 10 h 104"/>
                <a:gd name="T6" fmla="*/ 17 w 55"/>
                <a:gd name="T7" fmla="*/ 46 h 104"/>
                <a:gd name="T8" fmla="*/ 51 w 55"/>
                <a:gd name="T9" fmla="*/ 46 h 104"/>
                <a:gd name="T10" fmla="*/ 51 w 55"/>
                <a:gd name="T11" fmla="*/ 56 h 104"/>
                <a:gd name="T12" fmla="*/ 17 w 55"/>
                <a:gd name="T13" fmla="*/ 56 h 104"/>
                <a:gd name="T14" fmla="*/ 17 w 55"/>
                <a:gd name="T15" fmla="*/ 94 h 104"/>
                <a:gd name="T16" fmla="*/ 55 w 55"/>
                <a:gd name="T17" fmla="*/ 94 h 104"/>
                <a:gd name="T18" fmla="*/ 55 w 55"/>
                <a:gd name="T19" fmla="*/ 104 h 104"/>
                <a:gd name="T20" fmla="*/ 0 w 55"/>
                <a:gd name="T21" fmla="*/ 104 h 104"/>
                <a:gd name="T22" fmla="*/ 0 w 55"/>
                <a:gd name="T23" fmla="*/ 0 h 104"/>
                <a:gd name="T24" fmla="*/ 53 w 55"/>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104">
                  <a:moveTo>
                    <a:pt x="53" y="0"/>
                  </a:moveTo>
                  <a:lnTo>
                    <a:pt x="53" y="10"/>
                  </a:lnTo>
                  <a:lnTo>
                    <a:pt x="17" y="10"/>
                  </a:lnTo>
                  <a:lnTo>
                    <a:pt x="17" y="46"/>
                  </a:lnTo>
                  <a:lnTo>
                    <a:pt x="51" y="46"/>
                  </a:lnTo>
                  <a:lnTo>
                    <a:pt x="51" y="56"/>
                  </a:lnTo>
                  <a:lnTo>
                    <a:pt x="17" y="56"/>
                  </a:lnTo>
                  <a:lnTo>
                    <a:pt x="17" y="94"/>
                  </a:lnTo>
                  <a:lnTo>
                    <a:pt x="55" y="94"/>
                  </a:lnTo>
                  <a:lnTo>
                    <a:pt x="55" y="104"/>
                  </a:lnTo>
                  <a:lnTo>
                    <a:pt x="0" y="104"/>
                  </a:lnTo>
                  <a:lnTo>
                    <a:pt x="0" y="0"/>
                  </a:lnTo>
                  <a:lnTo>
                    <a:pt x="5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1" name="Freeform 10"/>
            <p:cNvSpPr>
              <a:spLocks/>
            </p:cNvSpPr>
            <p:nvPr/>
          </p:nvSpPr>
          <p:spPr bwMode="auto">
            <a:xfrm>
              <a:off x="3876" y="2110"/>
              <a:ext cx="53" cy="104"/>
            </a:xfrm>
            <a:custGeom>
              <a:avLst/>
              <a:gdLst>
                <a:gd name="T0" fmla="*/ 16 w 53"/>
                <a:gd name="T1" fmla="*/ 0 h 104"/>
                <a:gd name="T2" fmla="*/ 16 w 53"/>
                <a:gd name="T3" fmla="*/ 94 h 104"/>
                <a:gd name="T4" fmla="*/ 53 w 53"/>
                <a:gd name="T5" fmla="*/ 94 h 104"/>
                <a:gd name="T6" fmla="*/ 53 w 53"/>
                <a:gd name="T7" fmla="*/ 104 h 104"/>
                <a:gd name="T8" fmla="*/ 0 w 53"/>
                <a:gd name="T9" fmla="*/ 104 h 104"/>
                <a:gd name="T10" fmla="*/ 0 w 53"/>
                <a:gd name="T11" fmla="*/ 0 h 104"/>
                <a:gd name="T12" fmla="*/ 16 w 53"/>
                <a:gd name="T13" fmla="*/ 0 h 104"/>
              </a:gdLst>
              <a:ahLst/>
              <a:cxnLst>
                <a:cxn ang="0">
                  <a:pos x="T0" y="T1"/>
                </a:cxn>
                <a:cxn ang="0">
                  <a:pos x="T2" y="T3"/>
                </a:cxn>
                <a:cxn ang="0">
                  <a:pos x="T4" y="T5"/>
                </a:cxn>
                <a:cxn ang="0">
                  <a:pos x="T6" y="T7"/>
                </a:cxn>
                <a:cxn ang="0">
                  <a:pos x="T8" y="T9"/>
                </a:cxn>
                <a:cxn ang="0">
                  <a:pos x="T10" y="T11"/>
                </a:cxn>
                <a:cxn ang="0">
                  <a:pos x="T12" y="T13"/>
                </a:cxn>
              </a:cxnLst>
              <a:rect l="0" t="0" r="r" b="b"/>
              <a:pathLst>
                <a:path w="53" h="104">
                  <a:moveTo>
                    <a:pt x="16" y="0"/>
                  </a:moveTo>
                  <a:lnTo>
                    <a:pt x="16" y="94"/>
                  </a:lnTo>
                  <a:lnTo>
                    <a:pt x="53" y="94"/>
                  </a:lnTo>
                  <a:lnTo>
                    <a:pt x="53" y="104"/>
                  </a:lnTo>
                  <a:lnTo>
                    <a:pt x="0" y="104"/>
                  </a:lnTo>
                  <a:lnTo>
                    <a:pt x="0" y="0"/>
                  </a:lnTo>
                  <a:lnTo>
                    <a:pt x="1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2" name="Freeform 11"/>
            <p:cNvSpPr>
              <a:spLocks/>
            </p:cNvSpPr>
            <p:nvPr/>
          </p:nvSpPr>
          <p:spPr bwMode="auto">
            <a:xfrm>
              <a:off x="3950" y="2110"/>
              <a:ext cx="53" cy="104"/>
            </a:xfrm>
            <a:custGeom>
              <a:avLst/>
              <a:gdLst>
                <a:gd name="T0" fmla="*/ 53 w 53"/>
                <a:gd name="T1" fmla="*/ 0 h 104"/>
                <a:gd name="T2" fmla="*/ 53 w 53"/>
                <a:gd name="T3" fmla="*/ 10 h 104"/>
                <a:gd name="T4" fmla="*/ 15 w 53"/>
                <a:gd name="T5" fmla="*/ 10 h 104"/>
                <a:gd name="T6" fmla="*/ 15 w 53"/>
                <a:gd name="T7" fmla="*/ 46 h 104"/>
                <a:gd name="T8" fmla="*/ 50 w 53"/>
                <a:gd name="T9" fmla="*/ 46 h 104"/>
                <a:gd name="T10" fmla="*/ 50 w 53"/>
                <a:gd name="T11" fmla="*/ 56 h 104"/>
                <a:gd name="T12" fmla="*/ 15 w 53"/>
                <a:gd name="T13" fmla="*/ 56 h 104"/>
                <a:gd name="T14" fmla="*/ 15 w 53"/>
                <a:gd name="T15" fmla="*/ 94 h 104"/>
                <a:gd name="T16" fmla="*/ 53 w 53"/>
                <a:gd name="T17" fmla="*/ 94 h 104"/>
                <a:gd name="T18" fmla="*/ 53 w 53"/>
                <a:gd name="T19" fmla="*/ 104 h 104"/>
                <a:gd name="T20" fmla="*/ 0 w 53"/>
                <a:gd name="T21" fmla="*/ 104 h 104"/>
                <a:gd name="T22" fmla="*/ 0 w 53"/>
                <a:gd name="T23" fmla="*/ 0 h 104"/>
                <a:gd name="T24" fmla="*/ 53 w 53"/>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104">
                  <a:moveTo>
                    <a:pt x="53" y="0"/>
                  </a:moveTo>
                  <a:lnTo>
                    <a:pt x="53" y="10"/>
                  </a:lnTo>
                  <a:lnTo>
                    <a:pt x="15" y="10"/>
                  </a:lnTo>
                  <a:lnTo>
                    <a:pt x="15" y="46"/>
                  </a:lnTo>
                  <a:lnTo>
                    <a:pt x="50" y="46"/>
                  </a:lnTo>
                  <a:lnTo>
                    <a:pt x="50" y="56"/>
                  </a:lnTo>
                  <a:lnTo>
                    <a:pt x="15" y="56"/>
                  </a:lnTo>
                  <a:lnTo>
                    <a:pt x="15" y="94"/>
                  </a:lnTo>
                  <a:lnTo>
                    <a:pt x="53" y="94"/>
                  </a:lnTo>
                  <a:lnTo>
                    <a:pt x="53" y="104"/>
                  </a:lnTo>
                  <a:lnTo>
                    <a:pt x="0" y="104"/>
                  </a:lnTo>
                  <a:lnTo>
                    <a:pt x="0" y="0"/>
                  </a:lnTo>
                  <a:lnTo>
                    <a:pt x="5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3" name="Freeform 12"/>
            <p:cNvSpPr>
              <a:spLocks/>
            </p:cNvSpPr>
            <p:nvPr/>
          </p:nvSpPr>
          <p:spPr bwMode="auto">
            <a:xfrm>
              <a:off x="4026" y="2110"/>
              <a:ext cx="72" cy="104"/>
            </a:xfrm>
            <a:custGeom>
              <a:avLst/>
              <a:gdLst>
                <a:gd name="T0" fmla="*/ 15 w 72"/>
                <a:gd name="T1" fmla="*/ 0 h 104"/>
                <a:gd name="T2" fmla="*/ 15 w 72"/>
                <a:gd name="T3" fmla="*/ 49 h 104"/>
                <a:gd name="T4" fmla="*/ 57 w 72"/>
                <a:gd name="T5" fmla="*/ 0 h 104"/>
                <a:gd name="T6" fmla="*/ 70 w 72"/>
                <a:gd name="T7" fmla="*/ 0 h 104"/>
                <a:gd name="T8" fmla="*/ 29 w 72"/>
                <a:gd name="T9" fmla="*/ 46 h 104"/>
                <a:gd name="T10" fmla="*/ 72 w 72"/>
                <a:gd name="T11" fmla="*/ 104 h 104"/>
                <a:gd name="T12" fmla="*/ 52 w 72"/>
                <a:gd name="T13" fmla="*/ 104 h 104"/>
                <a:gd name="T14" fmla="*/ 15 w 72"/>
                <a:gd name="T15" fmla="*/ 51 h 104"/>
                <a:gd name="T16" fmla="*/ 15 w 72"/>
                <a:gd name="T17" fmla="*/ 104 h 104"/>
                <a:gd name="T18" fmla="*/ 0 w 72"/>
                <a:gd name="T19" fmla="*/ 104 h 104"/>
                <a:gd name="T20" fmla="*/ 0 w 72"/>
                <a:gd name="T21" fmla="*/ 0 h 104"/>
                <a:gd name="T22" fmla="*/ 15 w 72"/>
                <a:gd name="T23"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104">
                  <a:moveTo>
                    <a:pt x="15" y="0"/>
                  </a:moveTo>
                  <a:lnTo>
                    <a:pt x="15" y="49"/>
                  </a:lnTo>
                  <a:lnTo>
                    <a:pt x="57" y="0"/>
                  </a:lnTo>
                  <a:lnTo>
                    <a:pt x="70" y="0"/>
                  </a:lnTo>
                  <a:lnTo>
                    <a:pt x="29" y="46"/>
                  </a:lnTo>
                  <a:lnTo>
                    <a:pt x="72" y="104"/>
                  </a:lnTo>
                  <a:lnTo>
                    <a:pt x="52" y="104"/>
                  </a:lnTo>
                  <a:lnTo>
                    <a:pt x="15" y="51"/>
                  </a:lnTo>
                  <a:lnTo>
                    <a:pt x="15" y="104"/>
                  </a:lnTo>
                  <a:lnTo>
                    <a:pt x="0" y="104"/>
                  </a:lnTo>
                  <a:lnTo>
                    <a:pt x="0" y="0"/>
                  </a:lnTo>
                  <a:lnTo>
                    <a:pt x="1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 name="Freeform 13"/>
            <p:cNvSpPr>
              <a:spLocks/>
            </p:cNvSpPr>
            <p:nvPr/>
          </p:nvSpPr>
          <p:spPr bwMode="auto">
            <a:xfrm>
              <a:off x="4102" y="2110"/>
              <a:ext cx="71" cy="104"/>
            </a:xfrm>
            <a:custGeom>
              <a:avLst/>
              <a:gdLst>
                <a:gd name="T0" fmla="*/ 71 w 71"/>
                <a:gd name="T1" fmla="*/ 0 h 104"/>
                <a:gd name="T2" fmla="*/ 71 w 71"/>
                <a:gd name="T3" fmla="*/ 10 h 104"/>
                <a:gd name="T4" fmla="*/ 44 w 71"/>
                <a:gd name="T5" fmla="*/ 10 h 104"/>
                <a:gd name="T6" fmla="*/ 44 w 71"/>
                <a:gd name="T7" fmla="*/ 104 h 104"/>
                <a:gd name="T8" fmla="*/ 28 w 71"/>
                <a:gd name="T9" fmla="*/ 104 h 104"/>
                <a:gd name="T10" fmla="*/ 28 w 71"/>
                <a:gd name="T11" fmla="*/ 10 h 104"/>
                <a:gd name="T12" fmla="*/ 0 w 71"/>
                <a:gd name="T13" fmla="*/ 10 h 104"/>
                <a:gd name="T14" fmla="*/ 0 w 71"/>
                <a:gd name="T15" fmla="*/ 0 h 104"/>
                <a:gd name="T16" fmla="*/ 71 w 71"/>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04">
                  <a:moveTo>
                    <a:pt x="71" y="0"/>
                  </a:moveTo>
                  <a:lnTo>
                    <a:pt x="71" y="10"/>
                  </a:lnTo>
                  <a:lnTo>
                    <a:pt x="44" y="10"/>
                  </a:lnTo>
                  <a:lnTo>
                    <a:pt x="44" y="104"/>
                  </a:lnTo>
                  <a:lnTo>
                    <a:pt x="28" y="104"/>
                  </a:lnTo>
                  <a:lnTo>
                    <a:pt x="28" y="10"/>
                  </a:lnTo>
                  <a:lnTo>
                    <a:pt x="0" y="10"/>
                  </a:lnTo>
                  <a:lnTo>
                    <a:pt x="0" y="0"/>
                  </a:lnTo>
                  <a:lnTo>
                    <a:pt x="7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5" name="Freeform 14"/>
            <p:cNvSpPr>
              <a:spLocks noEditPoints="1"/>
            </p:cNvSpPr>
            <p:nvPr/>
          </p:nvSpPr>
          <p:spPr bwMode="auto">
            <a:xfrm>
              <a:off x="4168" y="2110"/>
              <a:ext cx="80" cy="104"/>
            </a:xfrm>
            <a:custGeom>
              <a:avLst/>
              <a:gdLst>
                <a:gd name="T0" fmla="*/ 37 w 80"/>
                <a:gd name="T1" fmla="*/ 22 h 104"/>
                <a:gd name="T2" fmla="*/ 49 w 80"/>
                <a:gd name="T3" fmla="*/ 61 h 104"/>
                <a:gd name="T4" fmla="*/ 24 w 80"/>
                <a:gd name="T5" fmla="*/ 61 h 104"/>
                <a:gd name="T6" fmla="*/ 37 w 80"/>
                <a:gd name="T7" fmla="*/ 22 h 104"/>
                <a:gd name="T8" fmla="*/ 34 w 80"/>
                <a:gd name="T9" fmla="*/ 0 h 104"/>
                <a:gd name="T10" fmla="*/ 0 w 80"/>
                <a:gd name="T11" fmla="*/ 104 h 104"/>
                <a:gd name="T12" fmla="*/ 11 w 80"/>
                <a:gd name="T13" fmla="*/ 104 h 104"/>
                <a:gd name="T14" fmla="*/ 22 w 80"/>
                <a:gd name="T15" fmla="*/ 69 h 104"/>
                <a:gd name="T16" fmla="*/ 52 w 80"/>
                <a:gd name="T17" fmla="*/ 69 h 104"/>
                <a:gd name="T18" fmla="*/ 63 w 80"/>
                <a:gd name="T19" fmla="*/ 104 h 104"/>
                <a:gd name="T20" fmla="*/ 80 w 80"/>
                <a:gd name="T21" fmla="*/ 104 h 104"/>
                <a:gd name="T22" fmla="*/ 45 w 80"/>
                <a:gd name="T23" fmla="*/ 0 h 104"/>
                <a:gd name="T24" fmla="*/ 34 w 80"/>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04">
                  <a:moveTo>
                    <a:pt x="37" y="22"/>
                  </a:moveTo>
                  <a:lnTo>
                    <a:pt x="49" y="61"/>
                  </a:lnTo>
                  <a:lnTo>
                    <a:pt x="24" y="61"/>
                  </a:lnTo>
                  <a:lnTo>
                    <a:pt x="37" y="22"/>
                  </a:lnTo>
                  <a:close/>
                  <a:moveTo>
                    <a:pt x="34" y="0"/>
                  </a:moveTo>
                  <a:lnTo>
                    <a:pt x="0" y="104"/>
                  </a:lnTo>
                  <a:lnTo>
                    <a:pt x="11" y="104"/>
                  </a:lnTo>
                  <a:lnTo>
                    <a:pt x="22" y="69"/>
                  </a:lnTo>
                  <a:lnTo>
                    <a:pt x="52" y="69"/>
                  </a:lnTo>
                  <a:lnTo>
                    <a:pt x="63" y="104"/>
                  </a:lnTo>
                  <a:lnTo>
                    <a:pt x="80" y="104"/>
                  </a:lnTo>
                  <a:lnTo>
                    <a:pt x="45" y="0"/>
                  </a:lnTo>
                  <a:lnTo>
                    <a:pt x="3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6" name="Freeform 15"/>
            <p:cNvSpPr>
              <a:spLocks/>
            </p:cNvSpPr>
            <p:nvPr/>
          </p:nvSpPr>
          <p:spPr bwMode="auto">
            <a:xfrm>
              <a:off x="3423" y="2006"/>
              <a:ext cx="313" cy="310"/>
            </a:xfrm>
            <a:custGeom>
              <a:avLst/>
              <a:gdLst>
                <a:gd name="T0" fmla="*/ 106 w 229"/>
                <a:gd name="T1" fmla="*/ 2 h 225"/>
                <a:gd name="T2" fmla="*/ 6 w 229"/>
                <a:gd name="T3" fmla="*/ 123 h 225"/>
                <a:gd name="T4" fmla="*/ 46 w 229"/>
                <a:gd name="T5" fmla="*/ 198 h 225"/>
                <a:gd name="T6" fmla="*/ 127 w 229"/>
                <a:gd name="T7" fmla="*/ 223 h 225"/>
                <a:gd name="T8" fmla="*/ 201 w 229"/>
                <a:gd name="T9" fmla="*/ 183 h 225"/>
                <a:gd name="T10" fmla="*/ 226 w 229"/>
                <a:gd name="T11" fmla="*/ 102 h 225"/>
                <a:gd name="T12" fmla="*/ 213 w 229"/>
                <a:gd name="T13" fmla="*/ 59 h 225"/>
                <a:gd name="T14" fmla="*/ 209 w 229"/>
                <a:gd name="T15" fmla="*/ 63 h 225"/>
                <a:gd name="T16" fmla="*/ 221 w 229"/>
                <a:gd name="T17" fmla="*/ 103 h 225"/>
                <a:gd name="T18" fmla="*/ 197 w 229"/>
                <a:gd name="T19" fmla="*/ 179 h 225"/>
                <a:gd name="T20" fmla="*/ 126 w 229"/>
                <a:gd name="T21" fmla="*/ 217 h 225"/>
                <a:gd name="T22" fmla="*/ 49 w 229"/>
                <a:gd name="T23" fmla="*/ 193 h 225"/>
                <a:gd name="T24" fmla="*/ 12 w 229"/>
                <a:gd name="T25" fmla="*/ 122 h 225"/>
                <a:gd name="T26" fmla="*/ 106 w 229"/>
                <a:gd name="T27" fmla="*/ 8 h 225"/>
                <a:gd name="T28" fmla="*/ 184 w 229"/>
                <a:gd name="T29" fmla="*/ 33 h 225"/>
                <a:gd name="T30" fmla="*/ 188 w 229"/>
                <a:gd name="T31" fmla="*/ 29 h 225"/>
                <a:gd name="T32" fmla="*/ 106 w 229"/>
                <a:gd name="T33" fmla="*/ 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9" h="225">
                  <a:moveTo>
                    <a:pt x="106" y="2"/>
                  </a:moveTo>
                  <a:cubicBezTo>
                    <a:pt x="45" y="8"/>
                    <a:pt x="0" y="62"/>
                    <a:pt x="6" y="123"/>
                  </a:cubicBezTo>
                  <a:cubicBezTo>
                    <a:pt x="9" y="152"/>
                    <a:pt x="23" y="179"/>
                    <a:pt x="46" y="198"/>
                  </a:cubicBezTo>
                  <a:cubicBezTo>
                    <a:pt x="68" y="217"/>
                    <a:pt x="97" y="225"/>
                    <a:pt x="127" y="223"/>
                  </a:cubicBezTo>
                  <a:cubicBezTo>
                    <a:pt x="156" y="220"/>
                    <a:pt x="183" y="206"/>
                    <a:pt x="201" y="183"/>
                  </a:cubicBezTo>
                  <a:cubicBezTo>
                    <a:pt x="220" y="160"/>
                    <a:pt x="229" y="132"/>
                    <a:pt x="226" y="102"/>
                  </a:cubicBezTo>
                  <a:cubicBezTo>
                    <a:pt x="225" y="87"/>
                    <a:pt x="220" y="72"/>
                    <a:pt x="213" y="59"/>
                  </a:cubicBezTo>
                  <a:cubicBezTo>
                    <a:pt x="209" y="63"/>
                    <a:pt x="209" y="63"/>
                    <a:pt x="209" y="63"/>
                  </a:cubicBezTo>
                  <a:cubicBezTo>
                    <a:pt x="216" y="75"/>
                    <a:pt x="219" y="88"/>
                    <a:pt x="221" y="103"/>
                  </a:cubicBezTo>
                  <a:cubicBezTo>
                    <a:pt x="223" y="131"/>
                    <a:pt x="215" y="158"/>
                    <a:pt x="197" y="179"/>
                  </a:cubicBezTo>
                  <a:cubicBezTo>
                    <a:pt x="179" y="201"/>
                    <a:pt x="154" y="214"/>
                    <a:pt x="126" y="217"/>
                  </a:cubicBezTo>
                  <a:cubicBezTo>
                    <a:pt x="98" y="220"/>
                    <a:pt x="71" y="211"/>
                    <a:pt x="49" y="193"/>
                  </a:cubicBezTo>
                  <a:cubicBezTo>
                    <a:pt x="28" y="175"/>
                    <a:pt x="15" y="150"/>
                    <a:pt x="12" y="122"/>
                  </a:cubicBezTo>
                  <a:cubicBezTo>
                    <a:pt x="6" y="65"/>
                    <a:pt x="49" y="14"/>
                    <a:pt x="106" y="8"/>
                  </a:cubicBezTo>
                  <a:cubicBezTo>
                    <a:pt x="135" y="6"/>
                    <a:pt x="162" y="14"/>
                    <a:pt x="184" y="33"/>
                  </a:cubicBezTo>
                  <a:cubicBezTo>
                    <a:pt x="188" y="29"/>
                    <a:pt x="188" y="29"/>
                    <a:pt x="188" y="29"/>
                  </a:cubicBezTo>
                  <a:cubicBezTo>
                    <a:pt x="165" y="9"/>
                    <a:pt x="136" y="0"/>
                    <a:pt x="106" y="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7" name="Freeform 16"/>
            <p:cNvSpPr>
              <a:spLocks/>
            </p:cNvSpPr>
            <p:nvPr/>
          </p:nvSpPr>
          <p:spPr bwMode="auto">
            <a:xfrm>
              <a:off x="3576" y="2145"/>
              <a:ext cx="18" cy="18"/>
            </a:xfrm>
            <a:custGeom>
              <a:avLst/>
              <a:gdLst>
                <a:gd name="T0" fmla="*/ 10 w 13"/>
                <a:gd name="T1" fmla="*/ 11 h 13"/>
                <a:gd name="T2" fmla="*/ 2 w 13"/>
                <a:gd name="T3" fmla="*/ 10 h 13"/>
                <a:gd name="T4" fmla="*/ 3 w 13"/>
                <a:gd name="T5" fmla="*/ 2 h 13"/>
                <a:gd name="T6" fmla="*/ 11 w 13"/>
                <a:gd name="T7" fmla="*/ 3 h 13"/>
                <a:gd name="T8" fmla="*/ 10 w 13"/>
                <a:gd name="T9" fmla="*/ 11 h 13"/>
              </a:gdLst>
              <a:ahLst/>
              <a:cxnLst>
                <a:cxn ang="0">
                  <a:pos x="T0" y="T1"/>
                </a:cxn>
                <a:cxn ang="0">
                  <a:pos x="T2" y="T3"/>
                </a:cxn>
                <a:cxn ang="0">
                  <a:pos x="T4" y="T5"/>
                </a:cxn>
                <a:cxn ang="0">
                  <a:pos x="T6" y="T7"/>
                </a:cxn>
                <a:cxn ang="0">
                  <a:pos x="T8" y="T9"/>
                </a:cxn>
              </a:cxnLst>
              <a:rect l="0" t="0" r="r" b="b"/>
              <a:pathLst>
                <a:path w="13" h="13">
                  <a:moveTo>
                    <a:pt x="10" y="11"/>
                  </a:moveTo>
                  <a:cubicBezTo>
                    <a:pt x="8" y="13"/>
                    <a:pt x="4" y="13"/>
                    <a:pt x="2" y="10"/>
                  </a:cubicBezTo>
                  <a:cubicBezTo>
                    <a:pt x="0" y="8"/>
                    <a:pt x="1" y="4"/>
                    <a:pt x="3" y="2"/>
                  </a:cubicBezTo>
                  <a:cubicBezTo>
                    <a:pt x="6" y="0"/>
                    <a:pt x="10" y="1"/>
                    <a:pt x="11" y="3"/>
                  </a:cubicBezTo>
                  <a:cubicBezTo>
                    <a:pt x="13" y="6"/>
                    <a:pt x="13" y="9"/>
                    <a:pt x="10" y="11"/>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8" name="Freeform 17"/>
            <p:cNvSpPr>
              <a:spLocks/>
            </p:cNvSpPr>
            <p:nvPr/>
          </p:nvSpPr>
          <p:spPr bwMode="auto">
            <a:xfrm>
              <a:off x="3601" y="2126"/>
              <a:ext cx="19" cy="19"/>
            </a:xfrm>
            <a:custGeom>
              <a:avLst/>
              <a:gdLst>
                <a:gd name="T0" fmla="*/ 11 w 14"/>
                <a:gd name="T1" fmla="*/ 12 h 14"/>
                <a:gd name="T2" fmla="*/ 2 w 14"/>
                <a:gd name="T3" fmla="*/ 10 h 14"/>
                <a:gd name="T4" fmla="*/ 3 w 14"/>
                <a:gd name="T5" fmla="*/ 2 h 14"/>
                <a:gd name="T6" fmla="*/ 12 w 14"/>
                <a:gd name="T7" fmla="*/ 3 h 14"/>
                <a:gd name="T8" fmla="*/ 11 w 14"/>
                <a:gd name="T9" fmla="*/ 12 h 14"/>
              </a:gdLst>
              <a:ahLst/>
              <a:cxnLst>
                <a:cxn ang="0">
                  <a:pos x="T0" y="T1"/>
                </a:cxn>
                <a:cxn ang="0">
                  <a:pos x="T2" y="T3"/>
                </a:cxn>
                <a:cxn ang="0">
                  <a:pos x="T4" y="T5"/>
                </a:cxn>
                <a:cxn ang="0">
                  <a:pos x="T6" y="T7"/>
                </a:cxn>
                <a:cxn ang="0">
                  <a:pos x="T8" y="T9"/>
                </a:cxn>
              </a:cxnLst>
              <a:rect l="0" t="0" r="r" b="b"/>
              <a:pathLst>
                <a:path w="14" h="14">
                  <a:moveTo>
                    <a:pt x="11" y="12"/>
                  </a:moveTo>
                  <a:cubicBezTo>
                    <a:pt x="8" y="14"/>
                    <a:pt x="4" y="13"/>
                    <a:pt x="2" y="10"/>
                  </a:cubicBezTo>
                  <a:cubicBezTo>
                    <a:pt x="0" y="8"/>
                    <a:pt x="0" y="4"/>
                    <a:pt x="3" y="2"/>
                  </a:cubicBezTo>
                  <a:cubicBezTo>
                    <a:pt x="6" y="0"/>
                    <a:pt x="10" y="0"/>
                    <a:pt x="12" y="3"/>
                  </a:cubicBezTo>
                  <a:cubicBezTo>
                    <a:pt x="14" y="6"/>
                    <a:pt x="13" y="10"/>
                    <a:pt x="11" y="1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9" name="Freeform 18"/>
            <p:cNvSpPr>
              <a:spLocks/>
            </p:cNvSpPr>
            <p:nvPr/>
          </p:nvSpPr>
          <p:spPr bwMode="auto">
            <a:xfrm>
              <a:off x="3624" y="2105"/>
              <a:ext cx="22" cy="21"/>
            </a:xfrm>
            <a:custGeom>
              <a:avLst/>
              <a:gdLst>
                <a:gd name="T0" fmla="*/ 12 w 16"/>
                <a:gd name="T1" fmla="*/ 13 h 15"/>
                <a:gd name="T2" fmla="*/ 2 w 16"/>
                <a:gd name="T3" fmla="*/ 11 h 15"/>
                <a:gd name="T4" fmla="*/ 4 w 16"/>
                <a:gd name="T5" fmla="*/ 2 h 15"/>
                <a:gd name="T6" fmla="*/ 13 w 16"/>
                <a:gd name="T7" fmla="*/ 3 h 15"/>
                <a:gd name="T8" fmla="*/ 12 w 16"/>
                <a:gd name="T9" fmla="*/ 13 h 15"/>
              </a:gdLst>
              <a:ahLst/>
              <a:cxnLst>
                <a:cxn ang="0">
                  <a:pos x="T0" y="T1"/>
                </a:cxn>
                <a:cxn ang="0">
                  <a:pos x="T2" y="T3"/>
                </a:cxn>
                <a:cxn ang="0">
                  <a:pos x="T4" y="T5"/>
                </a:cxn>
                <a:cxn ang="0">
                  <a:pos x="T6" y="T7"/>
                </a:cxn>
                <a:cxn ang="0">
                  <a:pos x="T8" y="T9"/>
                </a:cxn>
              </a:cxnLst>
              <a:rect l="0" t="0" r="r" b="b"/>
              <a:pathLst>
                <a:path w="16" h="15">
                  <a:moveTo>
                    <a:pt x="12" y="13"/>
                  </a:moveTo>
                  <a:cubicBezTo>
                    <a:pt x="9" y="15"/>
                    <a:pt x="5" y="14"/>
                    <a:pt x="2" y="11"/>
                  </a:cubicBezTo>
                  <a:cubicBezTo>
                    <a:pt x="0" y="8"/>
                    <a:pt x="1" y="4"/>
                    <a:pt x="4" y="2"/>
                  </a:cubicBezTo>
                  <a:cubicBezTo>
                    <a:pt x="7" y="0"/>
                    <a:pt x="11" y="0"/>
                    <a:pt x="13" y="3"/>
                  </a:cubicBezTo>
                  <a:cubicBezTo>
                    <a:pt x="16" y="6"/>
                    <a:pt x="15" y="10"/>
                    <a:pt x="12" y="13"/>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0" name="Freeform 19"/>
            <p:cNvSpPr>
              <a:spLocks/>
            </p:cNvSpPr>
            <p:nvPr/>
          </p:nvSpPr>
          <p:spPr bwMode="auto">
            <a:xfrm>
              <a:off x="3651" y="2083"/>
              <a:ext cx="23" cy="23"/>
            </a:xfrm>
            <a:custGeom>
              <a:avLst/>
              <a:gdLst>
                <a:gd name="T0" fmla="*/ 13 w 17"/>
                <a:gd name="T1" fmla="*/ 14 h 17"/>
                <a:gd name="T2" fmla="*/ 2 w 17"/>
                <a:gd name="T3" fmla="*/ 13 h 17"/>
                <a:gd name="T4" fmla="*/ 4 w 17"/>
                <a:gd name="T5" fmla="*/ 2 h 17"/>
                <a:gd name="T6" fmla="*/ 14 w 17"/>
                <a:gd name="T7" fmla="*/ 4 h 17"/>
                <a:gd name="T8" fmla="*/ 13 w 17"/>
                <a:gd name="T9" fmla="*/ 14 h 17"/>
              </a:gdLst>
              <a:ahLst/>
              <a:cxnLst>
                <a:cxn ang="0">
                  <a:pos x="T0" y="T1"/>
                </a:cxn>
                <a:cxn ang="0">
                  <a:pos x="T2" y="T3"/>
                </a:cxn>
                <a:cxn ang="0">
                  <a:pos x="T4" y="T5"/>
                </a:cxn>
                <a:cxn ang="0">
                  <a:pos x="T6" y="T7"/>
                </a:cxn>
                <a:cxn ang="0">
                  <a:pos x="T8" y="T9"/>
                </a:cxn>
              </a:cxnLst>
              <a:rect l="0" t="0" r="r" b="b"/>
              <a:pathLst>
                <a:path w="17" h="17">
                  <a:moveTo>
                    <a:pt x="13" y="14"/>
                  </a:moveTo>
                  <a:cubicBezTo>
                    <a:pt x="9" y="17"/>
                    <a:pt x="5" y="16"/>
                    <a:pt x="2" y="13"/>
                  </a:cubicBezTo>
                  <a:cubicBezTo>
                    <a:pt x="0" y="9"/>
                    <a:pt x="0" y="5"/>
                    <a:pt x="4" y="2"/>
                  </a:cubicBezTo>
                  <a:cubicBezTo>
                    <a:pt x="7" y="0"/>
                    <a:pt x="12" y="0"/>
                    <a:pt x="14" y="4"/>
                  </a:cubicBezTo>
                  <a:cubicBezTo>
                    <a:pt x="17" y="7"/>
                    <a:pt x="16" y="12"/>
                    <a:pt x="13" y="14"/>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1" name="Freeform 20"/>
            <p:cNvSpPr>
              <a:spLocks/>
            </p:cNvSpPr>
            <p:nvPr/>
          </p:nvSpPr>
          <p:spPr bwMode="auto">
            <a:xfrm>
              <a:off x="3678" y="2058"/>
              <a:ext cx="26" cy="26"/>
            </a:xfrm>
            <a:custGeom>
              <a:avLst/>
              <a:gdLst>
                <a:gd name="T0" fmla="*/ 14 w 19"/>
                <a:gd name="T1" fmla="*/ 16 h 19"/>
                <a:gd name="T2" fmla="*/ 3 w 19"/>
                <a:gd name="T3" fmla="*/ 14 h 19"/>
                <a:gd name="T4" fmla="*/ 4 w 19"/>
                <a:gd name="T5" fmla="*/ 3 h 19"/>
                <a:gd name="T6" fmla="*/ 16 w 19"/>
                <a:gd name="T7" fmla="*/ 4 h 19"/>
                <a:gd name="T8" fmla="*/ 14 w 19"/>
                <a:gd name="T9" fmla="*/ 16 h 19"/>
              </a:gdLst>
              <a:ahLst/>
              <a:cxnLst>
                <a:cxn ang="0">
                  <a:pos x="T0" y="T1"/>
                </a:cxn>
                <a:cxn ang="0">
                  <a:pos x="T2" y="T3"/>
                </a:cxn>
                <a:cxn ang="0">
                  <a:pos x="T4" y="T5"/>
                </a:cxn>
                <a:cxn ang="0">
                  <a:pos x="T6" y="T7"/>
                </a:cxn>
                <a:cxn ang="0">
                  <a:pos x="T8" y="T9"/>
                </a:cxn>
              </a:cxnLst>
              <a:rect l="0" t="0" r="r" b="b"/>
              <a:pathLst>
                <a:path w="19" h="19">
                  <a:moveTo>
                    <a:pt x="14" y="16"/>
                  </a:moveTo>
                  <a:cubicBezTo>
                    <a:pt x="11" y="19"/>
                    <a:pt x="6" y="18"/>
                    <a:pt x="3" y="14"/>
                  </a:cubicBezTo>
                  <a:cubicBezTo>
                    <a:pt x="0" y="11"/>
                    <a:pt x="1" y="6"/>
                    <a:pt x="4" y="3"/>
                  </a:cubicBezTo>
                  <a:cubicBezTo>
                    <a:pt x="8" y="0"/>
                    <a:pt x="13" y="1"/>
                    <a:pt x="16" y="4"/>
                  </a:cubicBezTo>
                  <a:cubicBezTo>
                    <a:pt x="19" y="8"/>
                    <a:pt x="18" y="13"/>
                    <a:pt x="14" y="16"/>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2" name="Line 17"/>
            <p:cNvSpPr>
              <a:spLocks noChangeShapeType="1"/>
            </p:cNvSpPr>
            <p:nvPr/>
          </p:nvSpPr>
          <p:spPr bwMode="auto">
            <a:xfrm>
              <a:off x="3710" y="2276"/>
              <a:ext cx="0" cy="0"/>
            </a:xfrm>
            <a:prstGeom prst="lin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3" name="Line 18"/>
            <p:cNvSpPr>
              <a:spLocks noChangeShapeType="1"/>
            </p:cNvSpPr>
            <p:nvPr/>
          </p:nvSpPr>
          <p:spPr bwMode="auto">
            <a:xfrm>
              <a:off x="3710" y="2276"/>
              <a:ext cx="0" cy="0"/>
            </a:xfrm>
            <a:prstGeom prst="lin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grpSp>
      <p:sp>
        <p:nvSpPr>
          <p:cNvPr id="26" name="Content Placeholder 2"/>
          <p:cNvSpPr>
            <a:spLocks noGrp="1"/>
          </p:cNvSpPr>
          <p:nvPr>
            <p:ph idx="13"/>
          </p:nvPr>
        </p:nvSpPr>
        <p:spPr>
          <a:xfrm>
            <a:off x="358618" y="1139116"/>
            <a:ext cx="5269907" cy="4893646"/>
          </a:xfrm>
        </p:spPr>
        <p:txBody>
          <a:bodyPr/>
          <a:lstStyle>
            <a:lvl1pPr>
              <a:buClr>
                <a:srgbClr val="00A3DA"/>
              </a:buClr>
              <a:defRPr/>
            </a:lvl1pPr>
            <a:lvl2pPr>
              <a:buClr>
                <a:srgbClr val="00A3DA"/>
              </a:buClr>
              <a:defRPr/>
            </a:lvl2pPr>
            <a:lvl3pPr>
              <a:buClr>
                <a:srgbClr val="00A3DA"/>
              </a:buClr>
              <a:defRPr/>
            </a:lvl3pPr>
            <a:lvl4pPr>
              <a:buClr>
                <a:srgbClr val="00A3DA"/>
              </a:buClr>
              <a:defRPr/>
            </a:lvl4pPr>
            <a:lvl5pPr>
              <a:buClr>
                <a:srgbClr val="00A3D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7" name="Straight Connector 26"/>
          <p:cNvCxnSpPr/>
          <p:nvPr userDrawn="1"/>
        </p:nvCxnSpPr>
        <p:spPr>
          <a:xfrm flipV="1">
            <a:off x="0" y="868218"/>
            <a:ext cx="7791769" cy="1191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8" name="TextBox 27"/>
          <p:cNvSpPr txBox="1"/>
          <p:nvPr userDrawn="1"/>
        </p:nvSpPr>
        <p:spPr>
          <a:xfrm>
            <a:off x="11310573" y="119550"/>
            <a:ext cx="1204929" cy="230832"/>
          </a:xfrm>
          <a:prstGeom prst="rect">
            <a:avLst/>
          </a:prstGeom>
          <a:noFill/>
        </p:spPr>
        <p:txBody>
          <a:bodyPr wrap="square" rtlCol="0">
            <a:spAutoFit/>
          </a:bodyPr>
          <a:lstStyle/>
          <a:p>
            <a:r>
              <a:rPr lang="en-US" sz="900" dirty="0"/>
              <a:t>© Elekta 2016</a:t>
            </a:r>
          </a:p>
        </p:txBody>
      </p:sp>
    </p:spTree>
    <p:extLst>
      <p:ext uri="{BB962C8B-B14F-4D97-AF65-F5344CB8AC3E}">
        <p14:creationId xmlns:p14="http://schemas.microsoft.com/office/powerpoint/2010/main" val="4722203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56921"/>
            <a:ext cx="7791769" cy="711297"/>
          </a:xfrm>
        </p:spPr>
        <p:txBody>
          <a:bodyPr>
            <a:normAutofit/>
          </a:bodyPr>
          <a:lstStyle>
            <a:lvl1pPr marL="0" algn="l" defTabSz="914400" rtl="0" eaLnBrk="1" latinLnBrk="0" hangingPunct="1">
              <a:defRPr lang="en-US" sz="3201" b="1" kern="1200" dirty="0">
                <a:solidFill>
                  <a:srgbClr val="00A3DA"/>
                </a:solidFill>
                <a:latin typeface="Montserrat"/>
                <a:ea typeface="+mn-ea"/>
                <a:cs typeface="Montserrat"/>
              </a:defRPr>
            </a:lvl1pPr>
          </a:lstStyle>
          <a:p>
            <a:r>
              <a:rPr lang="en-US" dirty="0"/>
              <a:t>CLICK TO EDIT MASTER TITLE STYLE</a:t>
            </a:r>
          </a:p>
        </p:txBody>
      </p:sp>
      <p:sp>
        <p:nvSpPr>
          <p:cNvPr id="3" name="Content Placeholder 2"/>
          <p:cNvSpPr>
            <a:spLocks noGrp="1"/>
          </p:cNvSpPr>
          <p:nvPr>
            <p:ph idx="1"/>
          </p:nvPr>
        </p:nvSpPr>
        <p:spPr>
          <a:xfrm>
            <a:off x="6193241" y="1139116"/>
            <a:ext cx="5609575" cy="4893646"/>
          </a:xfrm>
        </p:spPr>
        <p:txBody>
          <a:bodyPr/>
          <a:lstStyle>
            <a:lvl1pPr>
              <a:buClr>
                <a:srgbClr val="00A3DA"/>
              </a:buClr>
              <a:defRPr/>
            </a:lvl1pPr>
            <a:lvl2pPr>
              <a:buClr>
                <a:srgbClr val="00A3DA"/>
              </a:buClr>
              <a:defRPr/>
            </a:lvl2pPr>
            <a:lvl3pPr>
              <a:buClr>
                <a:srgbClr val="00A3DA"/>
              </a:buClr>
              <a:defRPr/>
            </a:lvl3pPr>
            <a:lvl4pPr>
              <a:buClr>
                <a:srgbClr val="00A3DA"/>
              </a:buClr>
              <a:defRPr/>
            </a:lvl4pPr>
            <a:lvl5pPr>
              <a:buClr>
                <a:srgbClr val="00A3D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3341"/>
            <a:ext cx="12192000" cy="164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latin typeface="Calibri" panose="020F0502020204030204" pitchFamily="34" charset="0"/>
              <a:cs typeface="Calibri" panose="020F0502020204030204" pitchFamily="34" charset="0"/>
            </a:endParaRPr>
          </a:p>
        </p:txBody>
      </p:sp>
      <p:sp>
        <p:nvSpPr>
          <p:cNvPr id="8" name="Freeform 7"/>
          <p:cNvSpPr/>
          <p:nvPr userDrawn="1"/>
        </p:nvSpPr>
        <p:spPr>
          <a:xfrm>
            <a:off x="7791769" y="-107834"/>
            <a:ext cx="4819460" cy="374291"/>
          </a:xfrm>
          <a:custGeom>
            <a:avLst/>
            <a:gdLst>
              <a:gd name="connsiteX0" fmla="*/ 0 w 4551053"/>
              <a:gd name="connsiteY0" fmla="*/ 164616 h 188132"/>
              <a:gd name="connsiteX1" fmla="*/ 164638 w 4551053"/>
              <a:gd name="connsiteY1" fmla="*/ 0 h 188132"/>
              <a:gd name="connsiteX2" fmla="*/ 4551053 w 4551053"/>
              <a:gd name="connsiteY2" fmla="*/ 11759 h 188132"/>
              <a:gd name="connsiteX3" fmla="*/ 4527533 w 4551053"/>
              <a:gd name="connsiteY3" fmla="*/ 188132 h 188132"/>
              <a:gd name="connsiteX4" fmla="*/ 0 w 4551053"/>
              <a:gd name="connsiteY4" fmla="*/ 164616 h 188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053" h="188132">
                <a:moveTo>
                  <a:pt x="0" y="164616"/>
                </a:moveTo>
                <a:lnTo>
                  <a:pt x="164638" y="0"/>
                </a:lnTo>
                <a:lnTo>
                  <a:pt x="4551053" y="11759"/>
                </a:lnTo>
                <a:lnTo>
                  <a:pt x="4527533" y="188132"/>
                </a:lnTo>
                <a:lnTo>
                  <a:pt x="0" y="164616"/>
                </a:lnTo>
                <a:close/>
              </a:path>
            </a:pathLst>
          </a:cu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grpSp>
        <p:nvGrpSpPr>
          <p:cNvPr id="9" name="Group 8"/>
          <p:cNvGrpSpPr>
            <a:grpSpLocks noChangeAspect="1"/>
          </p:cNvGrpSpPr>
          <p:nvPr userDrawn="1"/>
        </p:nvGrpSpPr>
        <p:grpSpPr bwMode="auto">
          <a:xfrm>
            <a:off x="10440064" y="6158300"/>
            <a:ext cx="1362752" cy="512064"/>
            <a:chOff x="3423" y="2006"/>
            <a:chExt cx="825" cy="310"/>
          </a:xfrm>
          <a:solidFill>
            <a:schemeClr val="bg2">
              <a:lumMod val="65000"/>
            </a:schemeClr>
          </a:solidFill>
        </p:grpSpPr>
        <p:sp>
          <p:nvSpPr>
            <p:cNvPr id="10" name="Freeform 9"/>
            <p:cNvSpPr>
              <a:spLocks/>
            </p:cNvSpPr>
            <p:nvPr/>
          </p:nvSpPr>
          <p:spPr bwMode="auto">
            <a:xfrm>
              <a:off x="3801" y="2110"/>
              <a:ext cx="55" cy="104"/>
            </a:xfrm>
            <a:custGeom>
              <a:avLst/>
              <a:gdLst>
                <a:gd name="T0" fmla="*/ 53 w 55"/>
                <a:gd name="T1" fmla="*/ 0 h 104"/>
                <a:gd name="T2" fmla="*/ 53 w 55"/>
                <a:gd name="T3" fmla="*/ 10 h 104"/>
                <a:gd name="T4" fmla="*/ 17 w 55"/>
                <a:gd name="T5" fmla="*/ 10 h 104"/>
                <a:gd name="T6" fmla="*/ 17 w 55"/>
                <a:gd name="T7" fmla="*/ 46 h 104"/>
                <a:gd name="T8" fmla="*/ 51 w 55"/>
                <a:gd name="T9" fmla="*/ 46 h 104"/>
                <a:gd name="T10" fmla="*/ 51 w 55"/>
                <a:gd name="T11" fmla="*/ 56 h 104"/>
                <a:gd name="T12" fmla="*/ 17 w 55"/>
                <a:gd name="T13" fmla="*/ 56 h 104"/>
                <a:gd name="T14" fmla="*/ 17 w 55"/>
                <a:gd name="T15" fmla="*/ 94 h 104"/>
                <a:gd name="T16" fmla="*/ 55 w 55"/>
                <a:gd name="T17" fmla="*/ 94 h 104"/>
                <a:gd name="T18" fmla="*/ 55 w 55"/>
                <a:gd name="T19" fmla="*/ 104 h 104"/>
                <a:gd name="T20" fmla="*/ 0 w 55"/>
                <a:gd name="T21" fmla="*/ 104 h 104"/>
                <a:gd name="T22" fmla="*/ 0 w 55"/>
                <a:gd name="T23" fmla="*/ 0 h 104"/>
                <a:gd name="T24" fmla="*/ 53 w 55"/>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104">
                  <a:moveTo>
                    <a:pt x="53" y="0"/>
                  </a:moveTo>
                  <a:lnTo>
                    <a:pt x="53" y="10"/>
                  </a:lnTo>
                  <a:lnTo>
                    <a:pt x="17" y="10"/>
                  </a:lnTo>
                  <a:lnTo>
                    <a:pt x="17" y="46"/>
                  </a:lnTo>
                  <a:lnTo>
                    <a:pt x="51" y="46"/>
                  </a:lnTo>
                  <a:lnTo>
                    <a:pt x="51" y="56"/>
                  </a:lnTo>
                  <a:lnTo>
                    <a:pt x="17" y="56"/>
                  </a:lnTo>
                  <a:lnTo>
                    <a:pt x="17" y="94"/>
                  </a:lnTo>
                  <a:lnTo>
                    <a:pt x="55" y="94"/>
                  </a:lnTo>
                  <a:lnTo>
                    <a:pt x="55" y="104"/>
                  </a:lnTo>
                  <a:lnTo>
                    <a:pt x="0" y="104"/>
                  </a:lnTo>
                  <a:lnTo>
                    <a:pt x="0" y="0"/>
                  </a:lnTo>
                  <a:lnTo>
                    <a:pt x="5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1" name="Freeform 10"/>
            <p:cNvSpPr>
              <a:spLocks/>
            </p:cNvSpPr>
            <p:nvPr/>
          </p:nvSpPr>
          <p:spPr bwMode="auto">
            <a:xfrm>
              <a:off x="3876" y="2110"/>
              <a:ext cx="53" cy="104"/>
            </a:xfrm>
            <a:custGeom>
              <a:avLst/>
              <a:gdLst>
                <a:gd name="T0" fmla="*/ 16 w 53"/>
                <a:gd name="T1" fmla="*/ 0 h 104"/>
                <a:gd name="T2" fmla="*/ 16 w 53"/>
                <a:gd name="T3" fmla="*/ 94 h 104"/>
                <a:gd name="T4" fmla="*/ 53 w 53"/>
                <a:gd name="T5" fmla="*/ 94 h 104"/>
                <a:gd name="T6" fmla="*/ 53 w 53"/>
                <a:gd name="T7" fmla="*/ 104 h 104"/>
                <a:gd name="T8" fmla="*/ 0 w 53"/>
                <a:gd name="T9" fmla="*/ 104 h 104"/>
                <a:gd name="T10" fmla="*/ 0 w 53"/>
                <a:gd name="T11" fmla="*/ 0 h 104"/>
                <a:gd name="T12" fmla="*/ 16 w 53"/>
                <a:gd name="T13" fmla="*/ 0 h 104"/>
              </a:gdLst>
              <a:ahLst/>
              <a:cxnLst>
                <a:cxn ang="0">
                  <a:pos x="T0" y="T1"/>
                </a:cxn>
                <a:cxn ang="0">
                  <a:pos x="T2" y="T3"/>
                </a:cxn>
                <a:cxn ang="0">
                  <a:pos x="T4" y="T5"/>
                </a:cxn>
                <a:cxn ang="0">
                  <a:pos x="T6" y="T7"/>
                </a:cxn>
                <a:cxn ang="0">
                  <a:pos x="T8" y="T9"/>
                </a:cxn>
                <a:cxn ang="0">
                  <a:pos x="T10" y="T11"/>
                </a:cxn>
                <a:cxn ang="0">
                  <a:pos x="T12" y="T13"/>
                </a:cxn>
              </a:cxnLst>
              <a:rect l="0" t="0" r="r" b="b"/>
              <a:pathLst>
                <a:path w="53" h="104">
                  <a:moveTo>
                    <a:pt x="16" y="0"/>
                  </a:moveTo>
                  <a:lnTo>
                    <a:pt x="16" y="94"/>
                  </a:lnTo>
                  <a:lnTo>
                    <a:pt x="53" y="94"/>
                  </a:lnTo>
                  <a:lnTo>
                    <a:pt x="53" y="104"/>
                  </a:lnTo>
                  <a:lnTo>
                    <a:pt x="0" y="104"/>
                  </a:lnTo>
                  <a:lnTo>
                    <a:pt x="0" y="0"/>
                  </a:lnTo>
                  <a:lnTo>
                    <a:pt x="1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2" name="Freeform 11"/>
            <p:cNvSpPr>
              <a:spLocks/>
            </p:cNvSpPr>
            <p:nvPr/>
          </p:nvSpPr>
          <p:spPr bwMode="auto">
            <a:xfrm>
              <a:off x="3950" y="2110"/>
              <a:ext cx="53" cy="104"/>
            </a:xfrm>
            <a:custGeom>
              <a:avLst/>
              <a:gdLst>
                <a:gd name="T0" fmla="*/ 53 w 53"/>
                <a:gd name="T1" fmla="*/ 0 h 104"/>
                <a:gd name="T2" fmla="*/ 53 w 53"/>
                <a:gd name="T3" fmla="*/ 10 h 104"/>
                <a:gd name="T4" fmla="*/ 15 w 53"/>
                <a:gd name="T5" fmla="*/ 10 h 104"/>
                <a:gd name="T6" fmla="*/ 15 w 53"/>
                <a:gd name="T7" fmla="*/ 46 h 104"/>
                <a:gd name="T8" fmla="*/ 50 w 53"/>
                <a:gd name="T9" fmla="*/ 46 h 104"/>
                <a:gd name="T10" fmla="*/ 50 w 53"/>
                <a:gd name="T11" fmla="*/ 56 h 104"/>
                <a:gd name="T12" fmla="*/ 15 w 53"/>
                <a:gd name="T13" fmla="*/ 56 h 104"/>
                <a:gd name="T14" fmla="*/ 15 w 53"/>
                <a:gd name="T15" fmla="*/ 94 h 104"/>
                <a:gd name="T16" fmla="*/ 53 w 53"/>
                <a:gd name="T17" fmla="*/ 94 h 104"/>
                <a:gd name="T18" fmla="*/ 53 w 53"/>
                <a:gd name="T19" fmla="*/ 104 h 104"/>
                <a:gd name="T20" fmla="*/ 0 w 53"/>
                <a:gd name="T21" fmla="*/ 104 h 104"/>
                <a:gd name="T22" fmla="*/ 0 w 53"/>
                <a:gd name="T23" fmla="*/ 0 h 104"/>
                <a:gd name="T24" fmla="*/ 53 w 53"/>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104">
                  <a:moveTo>
                    <a:pt x="53" y="0"/>
                  </a:moveTo>
                  <a:lnTo>
                    <a:pt x="53" y="10"/>
                  </a:lnTo>
                  <a:lnTo>
                    <a:pt x="15" y="10"/>
                  </a:lnTo>
                  <a:lnTo>
                    <a:pt x="15" y="46"/>
                  </a:lnTo>
                  <a:lnTo>
                    <a:pt x="50" y="46"/>
                  </a:lnTo>
                  <a:lnTo>
                    <a:pt x="50" y="56"/>
                  </a:lnTo>
                  <a:lnTo>
                    <a:pt x="15" y="56"/>
                  </a:lnTo>
                  <a:lnTo>
                    <a:pt x="15" y="94"/>
                  </a:lnTo>
                  <a:lnTo>
                    <a:pt x="53" y="94"/>
                  </a:lnTo>
                  <a:lnTo>
                    <a:pt x="53" y="104"/>
                  </a:lnTo>
                  <a:lnTo>
                    <a:pt x="0" y="104"/>
                  </a:lnTo>
                  <a:lnTo>
                    <a:pt x="0" y="0"/>
                  </a:lnTo>
                  <a:lnTo>
                    <a:pt x="5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3" name="Freeform 12"/>
            <p:cNvSpPr>
              <a:spLocks/>
            </p:cNvSpPr>
            <p:nvPr/>
          </p:nvSpPr>
          <p:spPr bwMode="auto">
            <a:xfrm>
              <a:off x="4026" y="2110"/>
              <a:ext cx="72" cy="104"/>
            </a:xfrm>
            <a:custGeom>
              <a:avLst/>
              <a:gdLst>
                <a:gd name="T0" fmla="*/ 15 w 72"/>
                <a:gd name="T1" fmla="*/ 0 h 104"/>
                <a:gd name="T2" fmla="*/ 15 w 72"/>
                <a:gd name="T3" fmla="*/ 49 h 104"/>
                <a:gd name="T4" fmla="*/ 57 w 72"/>
                <a:gd name="T5" fmla="*/ 0 h 104"/>
                <a:gd name="T6" fmla="*/ 70 w 72"/>
                <a:gd name="T7" fmla="*/ 0 h 104"/>
                <a:gd name="T8" fmla="*/ 29 w 72"/>
                <a:gd name="T9" fmla="*/ 46 h 104"/>
                <a:gd name="T10" fmla="*/ 72 w 72"/>
                <a:gd name="T11" fmla="*/ 104 h 104"/>
                <a:gd name="T12" fmla="*/ 52 w 72"/>
                <a:gd name="T13" fmla="*/ 104 h 104"/>
                <a:gd name="T14" fmla="*/ 15 w 72"/>
                <a:gd name="T15" fmla="*/ 51 h 104"/>
                <a:gd name="T16" fmla="*/ 15 w 72"/>
                <a:gd name="T17" fmla="*/ 104 h 104"/>
                <a:gd name="T18" fmla="*/ 0 w 72"/>
                <a:gd name="T19" fmla="*/ 104 h 104"/>
                <a:gd name="T20" fmla="*/ 0 w 72"/>
                <a:gd name="T21" fmla="*/ 0 h 104"/>
                <a:gd name="T22" fmla="*/ 15 w 72"/>
                <a:gd name="T23"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104">
                  <a:moveTo>
                    <a:pt x="15" y="0"/>
                  </a:moveTo>
                  <a:lnTo>
                    <a:pt x="15" y="49"/>
                  </a:lnTo>
                  <a:lnTo>
                    <a:pt x="57" y="0"/>
                  </a:lnTo>
                  <a:lnTo>
                    <a:pt x="70" y="0"/>
                  </a:lnTo>
                  <a:lnTo>
                    <a:pt x="29" y="46"/>
                  </a:lnTo>
                  <a:lnTo>
                    <a:pt x="72" y="104"/>
                  </a:lnTo>
                  <a:lnTo>
                    <a:pt x="52" y="104"/>
                  </a:lnTo>
                  <a:lnTo>
                    <a:pt x="15" y="51"/>
                  </a:lnTo>
                  <a:lnTo>
                    <a:pt x="15" y="104"/>
                  </a:lnTo>
                  <a:lnTo>
                    <a:pt x="0" y="104"/>
                  </a:lnTo>
                  <a:lnTo>
                    <a:pt x="0" y="0"/>
                  </a:lnTo>
                  <a:lnTo>
                    <a:pt x="1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 name="Freeform 13"/>
            <p:cNvSpPr>
              <a:spLocks/>
            </p:cNvSpPr>
            <p:nvPr/>
          </p:nvSpPr>
          <p:spPr bwMode="auto">
            <a:xfrm>
              <a:off x="4102" y="2110"/>
              <a:ext cx="71" cy="104"/>
            </a:xfrm>
            <a:custGeom>
              <a:avLst/>
              <a:gdLst>
                <a:gd name="T0" fmla="*/ 71 w 71"/>
                <a:gd name="T1" fmla="*/ 0 h 104"/>
                <a:gd name="T2" fmla="*/ 71 w 71"/>
                <a:gd name="T3" fmla="*/ 10 h 104"/>
                <a:gd name="T4" fmla="*/ 44 w 71"/>
                <a:gd name="T5" fmla="*/ 10 h 104"/>
                <a:gd name="T6" fmla="*/ 44 w 71"/>
                <a:gd name="T7" fmla="*/ 104 h 104"/>
                <a:gd name="T8" fmla="*/ 28 w 71"/>
                <a:gd name="T9" fmla="*/ 104 h 104"/>
                <a:gd name="T10" fmla="*/ 28 w 71"/>
                <a:gd name="T11" fmla="*/ 10 h 104"/>
                <a:gd name="T12" fmla="*/ 0 w 71"/>
                <a:gd name="T13" fmla="*/ 10 h 104"/>
                <a:gd name="T14" fmla="*/ 0 w 71"/>
                <a:gd name="T15" fmla="*/ 0 h 104"/>
                <a:gd name="T16" fmla="*/ 71 w 71"/>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04">
                  <a:moveTo>
                    <a:pt x="71" y="0"/>
                  </a:moveTo>
                  <a:lnTo>
                    <a:pt x="71" y="10"/>
                  </a:lnTo>
                  <a:lnTo>
                    <a:pt x="44" y="10"/>
                  </a:lnTo>
                  <a:lnTo>
                    <a:pt x="44" y="104"/>
                  </a:lnTo>
                  <a:lnTo>
                    <a:pt x="28" y="104"/>
                  </a:lnTo>
                  <a:lnTo>
                    <a:pt x="28" y="10"/>
                  </a:lnTo>
                  <a:lnTo>
                    <a:pt x="0" y="10"/>
                  </a:lnTo>
                  <a:lnTo>
                    <a:pt x="0" y="0"/>
                  </a:lnTo>
                  <a:lnTo>
                    <a:pt x="7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5" name="Freeform 14"/>
            <p:cNvSpPr>
              <a:spLocks noEditPoints="1"/>
            </p:cNvSpPr>
            <p:nvPr/>
          </p:nvSpPr>
          <p:spPr bwMode="auto">
            <a:xfrm>
              <a:off x="4168" y="2110"/>
              <a:ext cx="80" cy="104"/>
            </a:xfrm>
            <a:custGeom>
              <a:avLst/>
              <a:gdLst>
                <a:gd name="T0" fmla="*/ 37 w 80"/>
                <a:gd name="T1" fmla="*/ 22 h 104"/>
                <a:gd name="T2" fmla="*/ 49 w 80"/>
                <a:gd name="T3" fmla="*/ 61 h 104"/>
                <a:gd name="T4" fmla="*/ 24 w 80"/>
                <a:gd name="T5" fmla="*/ 61 h 104"/>
                <a:gd name="T6" fmla="*/ 37 w 80"/>
                <a:gd name="T7" fmla="*/ 22 h 104"/>
                <a:gd name="T8" fmla="*/ 34 w 80"/>
                <a:gd name="T9" fmla="*/ 0 h 104"/>
                <a:gd name="T10" fmla="*/ 0 w 80"/>
                <a:gd name="T11" fmla="*/ 104 h 104"/>
                <a:gd name="T12" fmla="*/ 11 w 80"/>
                <a:gd name="T13" fmla="*/ 104 h 104"/>
                <a:gd name="T14" fmla="*/ 22 w 80"/>
                <a:gd name="T15" fmla="*/ 69 h 104"/>
                <a:gd name="T16" fmla="*/ 52 w 80"/>
                <a:gd name="T17" fmla="*/ 69 h 104"/>
                <a:gd name="T18" fmla="*/ 63 w 80"/>
                <a:gd name="T19" fmla="*/ 104 h 104"/>
                <a:gd name="T20" fmla="*/ 80 w 80"/>
                <a:gd name="T21" fmla="*/ 104 h 104"/>
                <a:gd name="T22" fmla="*/ 45 w 80"/>
                <a:gd name="T23" fmla="*/ 0 h 104"/>
                <a:gd name="T24" fmla="*/ 34 w 80"/>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04">
                  <a:moveTo>
                    <a:pt x="37" y="22"/>
                  </a:moveTo>
                  <a:lnTo>
                    <a:pt x="49" y="61"/>
                  </a:lnTo>
                  <a:lnTo>
                    <a:pt x="24" y="61"/>
                  </a:lnTo>
                  <a:lnTo>
                    <a:pt x="37" y="22"/>
                  </a:lnTo>
                  <a:close/>
                  <a:moveTo>
                    <a:pt x="34" y="0"/>
                  </a:moveTo>
                  <a:lnTo>
                    <a:pt x="0" y="104"/>
                  </a:lnTo>
                  <a:lnTo>
                    <a:pt x="11" y="104"/>
                  </a:lnTo>
                  <a:lnTo>
                    <a:pt x="22" y="69"/>
                  </a:lnTo>
                  <a:lnTo>
                    <a:pt x="52" y="69"/>
                  </a:lnTo>
                  <a:lnTo>
                    <a:pt x="63" y="104"/>
                  </a:lnTo>
                  <a:lnTo>
                    <a:pt x="80" y="104"/>
                  </a:lnTo>
                  <a:lnTo>
                    <a:pt x="45" y="0"/>
                  </a:lnTo>
                  <a:lnTo>
                    <a:pt x="3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6" name="Freeform 15"/>
            <p:cNvSpPr>
              <a:spLocks/>
            </p:cNvSpPr>
            <p:nvPr/>
          </p:nvSpPr>
          <p:spPr bwMode="auto">
            <a:xfrm>
              <a:off x="3423" y="2006"/>
              <a:ext cx="313" cy="310"/>
            </a:xfrm>
            <a:custGeom>
              <a:avLst/>
              <a:gdLst>
                <a:gd name="T0" fmla="*/ 106 w 229"/>
                <a:gd name="T1" fmla="*/ 2 h 225"/>
                <a:gd name="T2" fmla="*/ 6 w 229"/>
                <a:gd name="T3" fmla="*/ 123 h 225"/>
                <a:gd name="T4" fmla="*/ 46 w 229"/>
                <a:gd name="T5" fmla="*/ 198 h 225"/>
                <a:gd name="T6" fmla="*/ 127 w 229"/>
                <a:gd name="T7" fmla="*/ 223 h 225"/>
                <a:gd name="T8" fmla="*/ 201 w 229"/>
                <a:gd name="T9" fmla="*/ 183 h 225"/>
                <a:gd name="T10" fmla="*/ 226 w 229"/>
                <a:gd name="T11" fmla="*/ 102 h 225"/>
                <a:gd name="T12" fmla="*/ 213 w 229"/>
                <a:gd name="T13" fmla="*/ 59 h 225"/>
                <a:gd name="T14" fmla="*/ 209 w 229"/>
                <a:gd name="T15" fmla="*/ 63 h 225"/>
                <a:gd name="T16" fmla="*/ 221 w 229"/>
                <a:gd name="T17" fmla="*/ 103 h 225"/>
                <a:gd name="T18" fmla="*/ 197 w 229"/>
                <a:gd name="T19" fmla="*/ 179 h 225"/>
                <a:gd name="T20" fmla="*/ 126 w 229"/>
                <a:gd name="T21" fmla="*/ 217 h 225"/>
                <a:gd name="T22" fmla="*/ 49 w 229"/>
                <a:gd name="T23" fmla="*/ 193 h 225"/>
                <a:gd name="T24" fmla="*/ 12 w 229"/>
                <a:gd name="T25" fmla="*/ 122 h 225"/>
                <a:gd name="T26" fmla="*/ 106 w 229"/>
                <a:gd name="T27" fmla="*/ 8 h 225"/>
                <a:gd name="T28" fmla="*/ 184 w 229"/>
                <a:gd name="T29" fmla="*/ 33 h 225"/>
                <a:gd name="T30" fmla="*/ 188 w 229"/>
                <a:gd name="T31" fmla="*/ 29 h 225"/>
                <a:gd name="T32" fmla="*/ 106 w 229"/>
                <a:gd name="T33" fmla="*/ 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9" h="225">
                  <a:moveTo>
                    <a:pt x="106" y="2"/>
                  </a:moveTo>
                  <a:cubicBezTo>
                    <a:pt x="45" y="8"/>
                    <a:pt x="0" y="62"/>
                    <a:pt x="6" y="123"/>
                  </a:cubicBezTo>
                  <a:cubicBezTo>
                    <a:pt x="9" y="152"/>
                    <a:pt x="23" y="179"/>
                    <a:pt x="46" y="198"/>
                  </a:cubicBezTo>
                  <a:cubicBezTo>
                    <a:pt x="68" y="217"/>
                    <a:pt x="97" y="225"/>
                    <a:pt x="127" y="223"/>
                  </a:cubicBezTo>
                  <a:cubicBezTo>
                    <a:pt x="156" y="220"/>
                    <a:pt x="183" y="206"/>
                    <a:pt x="201" y="183"/>
                  </a:cubicBezTo>
                  <a:cubicBezTo>
                    <a:pt x="220" y="160"/>
                    <a:pt x="229" y="132"/>
                    <a:pt x="226" y="102"/>
                  </a:cubicBezTo>
                  <a:cubicBezTo>
                    <a:pt x="225" y="87"/>
                    <a:pt x="220" y="72"/>
                    <a:pt x="213" y="59"/>
                  </a:cubicBezTo>
                  <a:cubicBezTo>
                    <a:pt x="209" y="63"/>
                    <a:pt x="209" y="63"/>
                    <a:pt x="209" y="63"/>
                  </a:cubicBezTo>
                  <a:cubicBezTo>
                    <a:pt x="216" y="75"/>
                    <a:pt x="219" y="88"/>
                    <a:pt x="221" y="103"/>
                  </a:cubicBezTo>
                  <a:cubicBezTo>
                    <a:pt x="223" y="131"/>
                    <a:pt x="215" y="158"/>
                    <a:pt x="197" y="179"/>
                  </a:cubicBezTo>
                  <a:cubicBezTo>
                    <a:pt x="179" y="201"/>
                    <a:pt x="154" y="214"/>
                    <a:pt x="126" y="217"/>
                  </a:cubicBezTo>
                  <a:cubicBezTo>
                    <a:pt x="98" y="220"/>
                    <a:pt x="71" y="211"/>
                    <a:pt x="49" y="193"/>
                  </a:cubicBezTo>
                  <a:cubicBezTo>
                    <a:pt x="28" y="175"/>
                    <a:pt x="15" y="150"/>
                    <a:pt x="12" y="122"/>
                  </a:cubicBezTo>
                  <a:cubicBezTo>
                    <a:pt x="6" y="65"/>
                    <a:pt x="49" y="14"/>
                    <a:pt x="106" y="8"/>
                  </a:cubicBezTo>
                  <a:cubicBezTo>
                    <a:pt x="135" y="6"/>
                    <a:pt x="162" y="14"/>
                    <a:pt x="184" y="33"/>
                  </a:cubicBezTo>
                  <a:cubicBezTo>
                    <a:pt x="188" y="29"/>
                    <a:pt x="188" y="29"/>
                    <a:pt x="188" y="29"/>
                  </a:cubicBezTo>
                  <a:cubicBezTo>
                    <a:pt x="165" y="9"/>
                    <a:pt x="136" y="0"/>
                    <a:pt x="106" y="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7" name="Freeform 16"/>
            <p:cNvSpPr>
              <a:spLocks/>
            </p:cNvSpPr>
            <p:nvPr/>
          </p:nvSpPr>
          <p:spPr bwMode="auto">
            <a:xfrm>
              <a:off x="3576" y="2145"/>
              <a:ext cx="18" cy="18"/>
            </a:xfrm>
            <a:custGeom>
              <a:avLst/>
              <a:gdLst>
                <a:gd name="T0" fmla="*/ 10 w 13"/>
                <a:gd name="T1" fmla="*/ 11 h 13"/>
                <a:gd name="T2" fmla="*/ 2 w 13"/>
                <a:gd name="T3" fmla="*/ 10 h 13"/>
                <a:gd name="T4" fmla="*/ 3 w 13"/>
                <a:gd name="T5" fmla="*/ 2 h 13"/>
                <a:gd name="T6" fmla="*/ 11 w 13"/>
                <a:gd name="T7" fmla="*/ 3 h 13"/>
                <a:gd name="T8" fmla="*/ 10 w 13"/>
                <a:gd name="T9" fmla="*/ 11 h 13"/>
              </a:gdLst>
              <a:ahLst/>
              <a:cxnLst>
                <a:cxn ang="0">
                  <a:pos x="T0" y="T1"/>
                </a:cxn>
                <a:cxn ang="0">
                  <a:pos x="T2" y="T3"/>
                </a:cxn>
                <a:cxn ang="0">
                  <a:pos x="T4" y="T5"/>
                </a:cxn>
                <a:cxn ang="0">
                  <a:pos x="T6" y="T7"/>
                </a:cxn>
                <a:cxn ang="0">
                  <a:pos x="T8" y="T9"/>
                </a:cxn>
              </a:cxnLst>
              <a:rect l="0" t="0" r="r" b="b"/>
              <a:pathLst>
                <a:path w="13" h="13">
                  <a:moveTo>
                    <a:pt x="10" y="11"/>
                  </a:moveTo>
                  <a:cubicBezTo>
                    <a:pt x="8" y="13"/>
                    <a:pt x="4" y="13"/>
                    <a:pt x="2" y="10"/>
                  </a:cubicBezTo>
                  <a:cubicBezTo>
                    <a:pt x="0" y="8"/>
                    <a:pt x="1" y="4"/>
                    <a:pt x="3" y="2"/>
                  </a:cubicBezTo>
                  <a:cubicBezTo>
                    <a:pt x="6" y="0"/>
                    <a:pt x="10" y="1"/>
                    <a:pt x="11" y="3"/>
                  </a:cubicBezTo>
                  <a:cubicBezTo>
                    <a:pt x="13" y="6"/>
                    <a:pt x="13" y="9"/>
                    <a:pt x="10" y="11"/>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8" name="Freeform 17"/>
            <p:cNvSpPr>
              <a:spLocks/>
            </p:cNvSpPr>
            <p:nvPr/>
          </p:nvSpPr>
          <p:spPr bwMode="auto">
            <a:xfrm>
              <a:off x="3601" y="2126"/>
              <a:ext cx="19" cy="19"/>
            </a:xfrm>
            <a:custGeom>
              <a:avLst/>
              <a:gdLst>
                <a:gd name="T0" fmla="*/ 11 w 14"/>
                <a:gd name="T1" fmla="*/ 12 h 14"/>
                <a:gd name="T2" fmla="*/ 2 w 14"/>
                <a:gd name="T3" fmla="*/ 10 h 14"/>
                <a:gd name="T4" fmla="*/ 3 w 14"/>
                <a:gd name="T5" fmla="*/ 2 h 14"/>
                <a:gd name="T6" fmla="*/ 12 w 14"/>
                <a:gd name="T7" fmla="*/ 3 h 14"/>
                <a:gd name="T8" fmla="*/ 11 w 14"/>
                <a:gd name="T9" fmla="*/ 12 h 14"/>
              </a:gdLst>
              <a:ahLst/>
              <a:cxnLst>
                <a:cxn ang="0">
                  <a:pos x="T0" y="T1"/>
                </a:cxn>
                <a:cxn ang="0">
                  <a:pos x="T2" y="T3"/>
                </a:cxn>
                <a:cxn ang="0">
                  <a:pos x="T4" y="T5"/>
                </a:cxn>
                <a:cxn ang="0">
                  <a:pos x="T6" y="T7"/>
                </a:cxn>
                <a:cxn ang="0">
                  <a:pos x="T8" y="T9"/>
                </a:cxn>
              </a:cxnLst>
              <a:rect l="0" t="0" r="r" b="b"/>
              <a:pathLst>
                <a:path w="14" h="14">
                  <a:moveTo>
                    <a:pt x="11" y="12"/>
                  </a:moveTo>
                  <a:cubicBezTo>
                    <a:pt x="8" y="14"/>
                    <a:pt x="4" y="13"/>
                    <a:pt x="2" y="10"/>
                  </a:cubicBezTo>
                  <a:cubicBezTo>
                    <a:pt x="0" y="8"/>
                    <a:pt x="0" y="4"/>
                    <a:pt x="3" y="2"/>
                  </a:cubicBezTo>
                  <a:cubicBezTo>
                    <a:pt x="6" y="0"/>
                    <a:pt x="10" y="0"/>
                    <a:pt x="12" y="3"/>
                  </a:cubicBezTo>
                  <a:cubicBezTo>
                    <a:pt x="14" y="6"/>
                    <a:pt x="13" y="10"/>
                    <a:pt x="11" y="1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9" name="Freeform 18"/>
            <p:cNvSpPr>
              <a:spLocks/>
            </p:cNvSpPr>
            <p:nvPr/>
          </p:nvSpPr>
          <p:spPr bwMode="auto">
            <a:xfrm>
              <a:off x="3624" y="2105"/>
              <a:ext cx="22" cy="21"/>
            </a:xfrm>
            <a:custGeom>
              <a:avLst/>
              <a:gdLst>
                <a:gd name="T0" fmla="*/ 12 w 16"/>
                <a:gd name="T1" fmla="*/ 13 h 15"/>
                <a:gd name="T2" fmla="*/ 2 w 16"/>
                <a:gd name="T3" fmla="*/ 11 h 15"/>
                <a:gd name="T4" fmla="*/ 4 w 16"/>
                <a:gd name="T5" fmla="*/ 2 h 15"/>
                <a:gd name="T6" fmla="*/ 13 w 16"/>
                <a:gd name="T7" fmla="*/ 3 h 15"/>
                <a:gd name="T8" fmla="*/ 12 w 16"/>
                <a:gd name="T9" fmla="*/ 13 h 15"/>
              </a:gdLst>
              <a:ahLst/>
              <a:cxnLst>
                <a:cxn ang="0">
                  <a:pos x="T0" y="T1"/>
                </a:cxn>
                <a:cxn ang="0">
                  <a:pos x="T2" y="T3"/>
                </a:cxn>
                <a:cxn ang="0">
                  <a:pos x="T4" y="T5"/>
                </a:cxn>
                <a:cxn ang="0">
                  <a:pos x="T6" y="T7"/>
                </a:cxn>
                <a:cxn ang="0">
                  <a:pos x="T8" y="T9"/>
                </a:cxn>
              </a:cxnLst>
              <a:rect l="0" t="0" r="r" b="b"/>
              <a:pathLst>
                <a:path w="16" h="15">
                  <a:moveTo>
                    <a:pt x="12" y="13"/>
                  </a:moveTo>
                  <a:cubicBezTo>
                    <a:pt x="9" y="15"/>
                    <a:pt x="5" y="14"/>
                    <a:pt x="2" y="11"/>
                  </a:cubicBezTo>
                  <a:cubicBezTo>
                    <a:pt x="0" y="8"/>
                    <a:pt x="1" y="4"/>
                    <a:pt x="4" y="2"/>
                  </a:cubicBezTo>
                  <a:cubicBezTo>
                    <a:pt x="7" y="0"/>
                    <a:pt x="11" y="0"/>
                    <a:pt x="13" y="3"/>
                  </a:cubicBezTo>
                  <a:cubicBezTo>
                    <a:pt x="16" y="6"/>
                    <a:pt x="15" y="10"/>
                    <a:pt x="12" y="13"/>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0" name="Freeform 19"/>
            <p:cNvSpPr>
              <a:spLocks/>
            </p:cNvSpPr>
            <p:nvPr/>
          </p:nvSpPr>
          <p:spPr bwMode="auto">
            <a:xfrm>
              <a:off x="3651" y="2083"/>
              <a:ext cx="23" cy="23"/>
            </a:xfrm>
            <a:custGeom>
              <a:avLst/>
              <a:gdLst>
                <a:gd name="T0" fmla="*/ 13 w 17"/>
                <a:gd name="T1" fmla="*/ 14 h 17"/>
                <a:gd name="T2" fmla="*/ 2 w 17"/>
                <a:gd name="T3" fmla="*/ 13 h 17"/>
                <a:gd name="T4" fmla="*/ 4 w 17"/>
                <a:gd name="T5" fmla="*/ 2 h 17"/>
                <a:gd name="T6" fmla="*/ 14 w 17"/>
                <a:gd name="T7" fmla="*/ 4 h 17"/>
                <a:gd name="T8" fmla="*/ 13 w 17"/>
                <a:gd name="T9" fmla="*/ 14 h 17"/>
              </a:gdLst>
              <a:ahLst/>
              <a:cxnLst>
                <a:cxn ang="0">
                  <a:pos x="T0" y="T1"/>
                </a:cxn>
                <a:cxn ang="0">
                  <a:pos x="T2" y="T3"/>
                </a:cxn>
                <a:cxn ang="0">
                  <a:pos x="T4" y="T5"/>
                </a:cxn>
                <a:cxn ang="0">
                  <a:pos x="T6" y="T7"/>
                </a:cxn>
                <a:cxn ang="0">
                  <a:pos x="T8" y="T9"/>
                </a:cxn>
              </a:cxnLst>
              <a:rect l="0" t="0" r="r" b="b"/>
              <a:pathLst>
                <a:path w="17" h="17">
                  <a:moveTo>
                    <a:pt x="13" y="14"/>
                  </a:moveTo>
                  <a:cubicBezTo>
                    <a:pt x="9" y="17"/>
                    <a:pt x="5" y="16"/>
                    <a:pt x="2" y="13"/>
                  </a:cubicBezTo>
                  <a:cubicBezTo>
                    <a:pt x="0" y="9"/>
                    <a:pt x="0" y="5"/>
                    <a:pt x="4" y="2"/>
                  </a:cubicBezTo>
                  <a:cubicBezTo>
                    <a:pt x="7" y="0"/>
                    <a:pt x="12" y="0"/>
                    <a:pt x="14" y="4"/>
                  </a:cubicBezTo>
                  <a:cubicBezTo>
                    <a:pt x="17" y="7"/>
                    <a:pt x="16" y="12"/>
                    <a:pt x="13" y="14"/>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1" name="Freeform 20"/>
            <p:cNvSpPr>
              <a:spLocks/>
            </p:cNvSpPr>
            <p:nvPr/>
          </p:nvSpPr>
          <p:spPr bwMode="auto">
            <a:xfrm>
              <a:off x="3678" y="2058"/>
              <a:ext cx="26" cy="26"/>
            </a:xfrm>
            <a:custGeom>
              <a:avLst/>
              <a:gdLst>
                <a:gd name="T0" fmla="*/ 14 w 19"/>
                <a:gd name="T1" fmla="*/ 16 h 19"/>
                <a:gd name="T2" fmla="*/ 3 w 19"/>
                <a:gd name="T3" fmla="*/ 14 h 19"/>
                <a:gd name="T4" fmla="*/ 4 w 19"/>
                <a:gd name="T5" fmla="*/ 3 h 19"/>
                <a:gd name="T6" fmla="*/ 16 w 19"/>
                <a:gd name="T7" fmla="*/ 4 h 19"/>
                <a:gd name="T8" fmla="*/ 14 w 19"/>
                <a:gd name="T9" fmla="*/ 16 h 19"/>
              </a:gdLst>
              <a:ahLst/>
              <a:cxnLst>
                <a:cxn ang="0">
                  <a:pos x="T0" y="T1"/>
                </a:cxn>
                <a:cxn ang="0">
                  <a:pos x="T2" y="T3"/>
                </a:cxn>
                <a:cxn ang="0">
                  <a:pos x="T4" y="T5"/>
                </a:cxn>
                <a:cxn ang="0">
                  <a:pos x="T6" y="T7"/>
                </a:cxn>
                <a:cxn ang="0">
                  <a:pos x="T8" y="T9"/>
                </a:cxn>
              </a:cxnLst>
              <a:rect l="0" t="0" r="r" b="b"/>
              <a:pathLst>
                <a:path w="19" h="19">
                  <a:moveTo>
                    <a:pt x="14" y="16"/>
                  </a:moveTo>
                  <a:cubicBezTo>
                    <a:pt x="11" y="19"/>
                    <a:pt x="6" y="18"/>
                    <a:pt x="3" y="14"/>
                  </a:cubicBezTo>
                  <a:cubicBezTo>
                    <a:pt x="0" y="11"/>
                    <a:pt x="1" y="6"/>
                    <a:pt x="4" y="3"/>
                  </a:cubicBezTo>
                  <a:cubicBezTo>
                    <a:pt x="8" y="0"/>
                    <a:pt x="13" y="1"/>
                    <a:pt x="16" y="4"/>
                  </a:cubicBezTo>
                  <a:cubicBezTo>
                    <a:pt x="19" y="8"/>
                    <a:pt x="18" y="13"/>
                    <a:pt x="14" y="16"/>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2" name="Line 17"/>
            <p:cNvSpPr>
              <a:spLocks noChangeShapeType="1"/>
            </p:cNvSpPr>
            <p:nvPr/>
          </p:nvSpPr>
          <p:spPr bwMode="auto">
            <a:xfrm>
              <a:off x="3710" y="2276"/>
              <a:ext cx="0" cy="0"/>
            </a:xfrm>
            <a:prstGeom prst="lin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3" name="Line 18"/>
            <p:cNvSpPr>
              <a:spLocks noChangeShapeType="1"/>
            </p:cNvSpPr>
            <p:nvPr/>
          </p:nvSpPr>
          <p:spPr bwMode="auto">
            <a:xfrm>
              <a:off x="3710" y="2276"/>
              <a:ext cx="0" cy="0"/>
            </a:xfrm>
            <a:prstGeom prst="lin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grpSp>
      <p:sp>
        <p:nvSpPr>
          <p:cNvPr id="26" name="Content Placeholder 2"/>
          <p:cNvSpPr>
            <a:spLocks noGrp="1"/>
          </p:cNvSpPr>
          <p:nvPr>
            <p:ph idx="13"/>
          </p:nvPr>
        </p:nvSpPr>
        <p:spPr>
          <a:xfrm>
            <a:off x="358618" y="1139116"/>
            <a:ext cx="5269907" cy="4893646"/>
          </a:xfrm>
        </p:spPr>
        <p:txBody>
          <a:bodyPr/>
          <a:lstStyle>
            <a:lvl1pPr>
              <a:buClr>
                <a:srgbClr val="00A3DA"/>
              </a:buClr>
              <a:defRPr/>
            </a:lvl1pPr>
            <a:lvl2pPr>
              <a:buClr>
                <a:srgbClr val="00A3DA"/>
              </a:buClr>
              <a:defRPr/>
            </a:lvl2pPr>
            <a:lvl3pPr>
              <a:buClr>
                <a:srgbClr val="00A3DA"/>
              </a:buClr>
              <a:defRPr/>
            </a:lvl3pPr>
            <a:lvl4pPr>
              <a:buClr>
                <a:srgbClr val="00A3DA"/>
              </a:buClr>
              <a:defRPr/>
            </a:lvl4pPr>
            <a:lvl5pPr>
              <a:buClr>
                <a:srgbClr val="00A3D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7" name="Straight Connector 26"/>
          <p:cNvCxnSpPr/>
          <p:nvPr userDrawn="1"/>
        </p:nvCxnSpPr>
        <p:spPr>
          <a:xfrm flipV="1">
            <a:off x="0" y="868218"/>
            <a:ext cx="7791769" cy="1191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8" name="TextBox 27"/>
          <p:cNvSpPr txBox="1"/>
          <p:nvPr userDrawn="1"/>
        </p:nvSpPr>
        <p:spPr>
          <a:xfrm>
            <a:off x="11310573" y="119550"/>
            <a:ext cx="1204929" cy="230832"/>
          </a:xfrm>
          <a:prstGeom prst="rect">
            <a:avLst/>
          </a:prstGeom>
          <a:noFill/>
        </p:spPr>
        <p:txBody>
          <a:bodyPr wrap="square" rtlCol="0">
            <a:spAutoFit/>
          </a:bodyPr>
          <a:lstStyle/>
          <a:p>
            <a:r>
              <a:rPr lang="en-US" sz="900" dirty="0"/>
              <a:t>© Elekta 2016</a:t>
            </a:r>
          </a:p>
        </p:txBody>
      </p:sp>
    </p:spTree>
    <p:extLst>
      <p:ext uri="{BB962C8B-B14F-4D97-AF65-F5344CB8AC3E}">
        <p14:creationId xmlns:p14="http://schemas.microsoft.com/office/powerpoint/2010/main" val="184870208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56921"/>
            <a:ext cx="7791769" cy="711297"/>
          </a:xfrm>
        </p:spPr>
        <p:txBody>
          <a:bodyPr>
            <a:normAutofit/>
          </a:bodyPr>
          <a:lstStyle>
            <a:lvl1pPr marL="0" algn="l" defTabSz="914400" rtl="0" eaLnBrk="1" latinLnBrk="0" hangingPunct="1">
              <a:defRPr lang="en-US" sz="3201" b="1" kern="1200" dirty="0">
                <a:solidFill>
                  <a:srgbClr val="00A3DA"/>
                </a:solidFill>
                <a:latin typeface="Montserrat"/>
                <a:ea typeface="+mn-ea"/>
                <a:cs typeface="Montserrat"/>
              </a:defRPr>
            </a:lvl1pPr>
          </a:lstStyle>
          <a:p>
            <a:r>
              <a:rPr lang="en-US" dirty="0"/>
              <a:t>CLICK TO EDIT MASTER TITLE STYLE</a:t>
            </a:r>
          </a:p>
        </p:txBody>
      </p:sp>
      <p:sp>
        <p:nvSpPr>
          <p:cNvPr id="3" name="Content Placeholder 2"/>
          <p:cNvSpPr>
            <a:spLocks noGrp="1"/>
          </p:cNvSpPr>
          <p:nvPr>
            <p:ph idx="1"/>
          </p:nvPr>
        </p:nvSpPr>
        <p:spPr>
          <a:xfrm>
            <a:off x="6193241" y="1139116"/>
            <a:ext cx="5609575" cy="4893646"/>
          </a:xfrm>
        </p:spPr>
        <p:txBody>
          <a:bodyPr/>
          <a:lstStyle>
            <a:lvl1pPr>
              <a:buClr>
                <a:srgbClr val="00A3DA"/>
              </a:buClr>
              <a:defRPr/>
            </a:lvl1pPr>
            <a:lvl2pPr>
              <a:buClr>
                <a:srgbClr val="00A3DA"/>
              </a:buClr>
              <a:defRPr/>
            </a:lvl2pPr>
            <a:lvl3pPr>
              <a:buClr>
                <a:srgbClr val="00A3DA"/>
              </a:buClr>
              <a:defRPr/>
            </a:lvl3pPr>
            <a:lvl4pPr>
              <a:buClr>
                <a:srgbClr val="00A3DA"/>
              </a:buClr>
              <a:defRPr/>
            </a:lvl4pPr>
            <a:lvl5pPr>
              <a:buClr>
                <a:srgbClr val="00A3D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3341"/>
            <a:ext cx="12192000" cy="164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latin typeface="Calibri" panose="020F0502020204030204" pitchFamily="34" charset="0"/>
              <a:cs typeface="Calibri" panose="020F0502020204030204" pitchFamily="34" charset="0"/>
            </a:endParaRPr>
          </a:p>
        </p:txBody>
      </p:sp>
      <p:sp>
        <p:nvSpPr>
          <p:cNvPr id="8" name="Freeform 7"/>
          <p:cNvSpPr/>
          <p:nvPr userDrawn="1"/>
        </p:nvSpPr>
        <p:spPr>
          <a:xfrm>
            <a:off x="7791769" y="-107834"/>
            <a:ext cx="4819460" cy="374291"/>
          </a:xfrm>
          <a:custGeom>
            <a:avLst/>
            <a:gdLst>
              <a:gd name="connsiteX0" fmla="*/ 0 w 4551053"/>
              <a:gd name="connsiteY0" fmla="*/ 164616 h 188132"/>
              <a:gd name="connsiteX1" fmla="*/ 164638 w 4551053"/>
              <a:gd name="connsiteY1" fmla="*/ 0 h 188132"/>
              <a:gd name="connsiteX2" fmla="*/ 4551053 w 4551053"/>
              <a:gd name="connsiteY2" fmla="*/ 11759 h 188132"/>
              <a:gd name="connsiteX3" fmla="*/ 4527533 w 4551053"/>
              <a:gd name="connsiteY3" fmla="*/ 188132 h 188132"/>
              <a:gd name="connsiteX4" fmla="*/ 0 w 4551053"/>
              <a:gd name="connsiteY4" fmla="*/ 164616 h 188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053" h="188132">
                <a:moveTo>
                  <a:pt x="0" y="164616"/>
                </a:moveTo>
                <a:lnTo>
                  <a:pt x="164638" y="0"/>
                </a:lnTo>
                <a:lnTo>
                  <a:pt x="4551053" y="11759"/>
                </a:lnTo>
                <a:lnTo>
                  <a:pt x="4527533" y="188132"/>
                </a:lnTo>
                <a:lnTo>
                  <a:pt x="0" y="164616"/>
                </a:lnTo>
                <a:close/>
              </a:path>
            </a:pathLst>
          </a:cu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grpSp>
        <p:nvGrpSpPr>
          <p:cNvPr id="9" name="Group 8"/>
          <p:cNvGrpSpPr>
            <a:grpSpLocks noChangeAspect="1"/>
          </p:cNvGrpSpPr>
          <p:nvPr userDrawn="1"/>
        </p:nvGrpSpPr>
        <p:grpSpPr bwMode="auto">
          <a:xfrm>
            <a:off x="10440064" y="6158300"/>
            <a:ext cx="1362752" cy="512064"/>
            <a:chOff x="3423" y="2006"/>
            <a:chExt cx="825" cy="310"/>
          </a:xfrm>
          <a:solidFill>
            <a:schemeClr val="bg2">
              <a:lumMod val="65000"/>
            </a:schemeClr>
          </a:solidFill>
        </p:grpSpPr>
        <p:sp>
          <p:nvSpPr>
            <p:cNvPr id="10" name="Freeform 9"/>
            <p:cNvSpPr>
              <a:spLocks/>
            </p:cNvSpPr>
            <p:nvPr/>
          </p:nvSpPr>
          <p:spPr bwMode="auto">
            <a:xfrm>
              <a:off x="3801" y="2110"/>
              <a:ext cx="55" cy="104"/>
            </a:xfrm>
            <a:custGeom>
              <a:avLst/>
              <a:gdLst>
                <a:gd name="T0" fmla="*/ 53 w 55"/>
                <a:gd name="T1" fmla="*/ 0 h 104"/>
                <a:gd name="T2" fmla="*/ 53 w 55"/>
                <a:gd name="T3" fmla="*/ 10 h 104"/>
                <a:gd name="T4" fmla="*/ 17 w 55"/>
                <a:gd name="T5" fmla="*/ 10 h 104"/>
                <a:gd name="T6" fmla="*/ 17 w 55"/>
                <a:gd name="T7" fmla="*/ 46 h 104"/>
                <a:gd name="T8" fmla="*/ 51 w 55"/>
                <a:gd name="T9" fmla="*/ 46 h 104"/>
                <a:gd name="T10" fmla="*/ 51 w 55"/>
                <a:gd name="T11" fmla="*/ 56 h 104"/>
                <a:gd name="T12" fmla="*/ 17 w 55"/>
                <a:gd name="T13" fmla="*/ 56 h 104"/>
                <a:gd name="T14" fmla="*/ 17 w 55"/>
                <a:gd name="T15" fmla="*/ 94 h 104"/>
                <a:gd name="T16" fmla="*/ 55 w 55"/>
                <a:gd name="T17" fmla="*/ 94 h 104"/>
                <a:gd name="T18" fmla="*/ 55 w 55"/>
                <a:gd name="T19" fmla="*/ 104 h 104"/>
                <a:gd name="T20" fmla="*/ 0 w 55"/>
                <a:gd name="T21" fmla="*/ 104 h 104"/>
                <a:gd name="T22" fmla="*/ 0 w 55"/>
                <a:gd name="T23" fmla="*/ 0 h 104"/>
                <a:gd name="T24" fmla="*/ 53 w 55"/>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104">
                  <a:moveTo>
                    <a:pt x="53" y="0"/>
                  </a:moveTo>
                  <a:lnTo>
                    <a:pt x="53" y="10"/>
                  </a:lnTo>
                  <a:lnTo>
                    <a:pt x="17" y="10"/>
                  </a:lnTo>
                  <a:lnTo>
                    <a:pt x="17" y="46"/>
                  </a:lnTo>
                  <a:lnTo>
                    <a:pt x="51" y="46"/>
                  </a:lnTo>
                  <a:lnTo>
                    <a:pt x="51" y="56"/>
                  </a:lnTo>
                  <a:lnTo>
                    <a:pt x="17" y="56"/>
                  </a:lnTo>
                  <a:lnTo>
                    <a:pt x="17" y="94"/>
                  </a:lnTo>
                  <a:lnTo>
                    <a:pt x="55" y="94"/>
                  </a:lnTo>
                  <a:lnTo>
                    <a:pt x="55" y="104"/>
                  </a:lnTo>
                  <a:lnTo>
                    <a:pt x="0" y="104"/>
                  </a:lnTo>
                  <a:lnTo>
                    <a:pt x="0" y="0"/>
                  </a:lnTo>
                  <a:lnTo>
                    <a:pt x="5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1" name="Freeform 10"/>
            <p:cNvSpPr>
              <a:spLocks/>
            </p:cNvSpPr>
            <p:nvPr/>
          </p:nvSpPr>
          <p:spPr bwMode="auto">
            <a:xfrm>
              <a:off x="3876" y="2110"/>
              <a:ext cx="53" cy="104"/>
            </a:xfrm>
            <a:custGeom>
              <a:avLst/>
              <a:gdLst>
                <a:gd name="T0" fmla="*/ 16 w 53"/>
                <a:gd name="T1" fmla="*/ 0 h 104"/>
                <a:gd name="T2" fmla="*/ 16 w 53"/>
                <a:gd name="T3" fmla="*/ 94 h 104"/>
                <a:gd name="T4" fmla="*/ 53 w 53"/>
                <a:gd name="T5" fmla="*/ 94 h 104"/>
                <a:gd name="T6" fmla="*/ 53 w 53"/>
                <a:gd name="T7" fmla="*/ 104 h 104"/>
                <a:gd name="T8" fmla="*/ 0 w 53"/>
                <a:gd name="T9" fmla="*/ 104 h 104"/>
                <a:gd name="T10" fmla="*/ 0 w 53"/>
                <a:gd name="T11" fmla="*/ 0 h 104"/>
                <a:gd name="T12" fmla="*/ 16 w 53"/>
                <a:gd name="T13" fmla="*/ 0 h 104"/>
              </a:gdLst>
              <a:ahLst/>
              <a:cxnLst>
                <a:cxn ang="0">
                  <a:pos x="T0" y="T1"/>
                </a:cxn>
                <a:cxn ang="0">
                  <a:pos x="T2" y="T3"/>
                </a:cxn>
                <a:cxn ang="0">
                  <a:pos x="T4" y="T5"/>
                </a:cxn>
                <a:cxn ang="0">
                  <a:pos x="T6" y="T7"/>
                </a:cxn>
                <a:cxn ang="0">
                  <a:pos x="T8" y="T9"/>
                </a:cxn>
                <a:cxn ang="0">
                  <a:pos x="T10" y="T11"/>
                </a:cxn>
                <a:cxn ang="0">
                  <a:pos x="T12" y="T13"/>
                </a:cxn>
              </a:cxnLst>
              <a:rect l="0" t="0" r="r" b="b"/>
              <a:pathLst>
                <a:path w="53" h="104">
                  <a:moveTo>
                    <a:pt x="16" y="0"/>
                  </a:moveTo>
                  <a:lnTo>
                    <a:pt x="16" y="94"/>
                  </a:lnTo>
                  <a:lnTo>
                    <a:pt x="53" y="94"/>
                  </a:lnTo>
                  <a:lnTo>
                    <a:pt x="53" y="104"/>
                  </a:lnTo>
                  <a:lnTo>
                    <a:pt x="0" y="104"/>
                  </a:lnTo>
                  <a:lnTo>
                    <a:pt x="0" y="0"/>
                  </a:lnTo>
                  <a:lnTo>
                    <a:pt x="1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2" name="Freeform 11"/>
            <p:cNvSpPr>
              <a:spLocks/>
            </p:cNvSpPr>
            <p:nvPr/>
          </p:nvSpPr>
          <p:spPr bwMode="auto">
            <a:xfrm>
              <a:off x="3950" y="2110"/>
              <a:ext cx="53" cy="104"/>
            </a:xfrm>
            <a:custGeom>
              <a:avLst/>
              <a:gdLst>
                <a:gd name="T0" fmla="*/ 53 w 53"/>
                <a:gd name="T1" fmla="*/ 0 h 104"/>
                <a:gd name="T2" fmla="*/ 53 w 53"/>
                <a:gd name="T3" fmla="*/ 10 h 104"/>
                <a:gd name="T4" fmla="*/ 15 w 53"/>
                <a:gd name="T5" fmla="*/ 10 h 104"/>
                <a:gd name="T6" fmla="*/ 15 w 53"/>
                <a:gd name="T7" fmla="*/ 46 h 104"/>
                <a:gd name="T8" fmla="*/ 50 w 53"/>
                <a:gd name="T9" fmla="*/ 46 h 104"/>
                <a:gd name="T10" fmla="*/ 50 w 53"/>
                <a:gd name="T11" fmla="*/ 56 h 104"/>
                <a:gd name="T12" fmla="*/ 15 w 53"/>
                <a:gd name="T13" fmla="*/ 56 h 104"/>
                <a:gd name="T14" fmla="*/ 15 w 53"/>
                <a:gd name="T15" fmla="*/ 94 h 104"/>
                <a:gd name="T16" fmla="*/ 53 w 53"/>
                <a:gd name="T17" fmla="*/ 94 h 104"/>
                <a:gd name="T18" fmla="*/ 53 w 53"/>
                <a:gd name="T19" fmla="*/ 104 h 104"/>
                <a:gd name="T20" fmla="*/ 0 w 53"/>
                <a:gd name="T21" fmla="*/ 104 h 104"/>
                <a:gd name="T22" fmla="*/ 0 w 53"/>
                <a:gd name="T23" fmla="*/ 0 h 104"/>
                <a:gd name="T24" fmla="*/ 53 w 53"/>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104">
                  <a:moveTo>
                    <a:pt x="53" y="0"/>
                  </a:moveTo>
                  <a:lnTo>
                    <a:pt x="53" y="10"/>
                  </a:lnTo>
                  <a:lnTo>
                    <a:pt x="15" y="10"/>
                  </a:lnTo>
                  <a:lnTo>
                    <a:pt x="15" y="46"/>
                  </a:lnTo>
                  <a:lnTo>
                    <a:pt x="50" y="46"/>
                  </a:lnTo>
                  <a:lnTo>
                    <a:pt x="50" y="56"/>
                  </a:lnTo>
                  <a:lnTo>
                    <a:pt x="15" y="56"/>
                  </a:lnTo>
                  <a:lnTo>
                    <a:pt x="15" y="94"/>
                  </a:lnTo>
                  <a:lnTo>
                    <a:pt x="53" y="94"/>
                  </a:lnTo>
                  <a:lnTo>
                    <a:pt x="53" y="104"/>
                  </a:lnTo>
                  <a:lnTo>
                    <a:pt x="0" y="104"/>
                  </a:lnTo>
                  <a:lnTo>
                    <a:pt x="0" y="0"/>
                  </a:lnTo>
                  <a:lnTo>
                    <a:pt x="5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3" name="Freeform 12"/>
            <p:cNvSpPr>
              <a:spLocks/>
            </p:cNvSpPr>
            <p:nvPr/>
          </p:nvSpPr>
          <p:spPr bwMode="auto">
            <a:xfrm>
              <a:off x="4026" y="2110"/>
              <a:ext cx="72" cy="104"/>
            </a:xfrm>
            <a:custGeom>
              <a:avLst/>
              <a:gdLst>
                <a:gd name="T0" fmla="*/ 15 w 72"/>
                <a:gd name="T1" fmla="*/ 0 h 104"/>
                <a:gd name="T2" fmla="*/ 15 w 72"/>
                <a:gd name="T3" fmla="*/ 49 h 104"/>
                <a:gd name="T4" fmla="*/ 57 w 72"/>
                <a:gd name="T5" fmla="*/ 0 h 104"/>
                <a:gd name="T6" fmla="*/ 70 w 72"/>
                <a:gd name="T7" fmla="*/ 0 h 104"/>
                <a:gd name="T8" fmla="*/ 29 w 72"/>
                <a:gd name="T9" fmla="*/ 46 h 104"/>
                <a:gd name="T10" fmla="*/ 72 w 72"/>
                <a:gd name="T11" fmla="*/ 104 h 104"/>
                <a:gd name="T12" fmla="*/ 52 w 72"/>
                <a:gd name="T13" fmla="*/ 104 h 104"/>
                <a:gd name="T14" fmla="*/ 15 w 72"/>
                <a:gd name="T15" fmla="*/ 51 h 104"/>
                <a:gd name="T16" fmla="*/ 15 w 72"/>
                <a:gd name="T17" fmla="*/ 104 h 104"/>
                <a:gd name="T18" fmla="*/ 0 w 72"/>
                <a:gd name="T19" fmla="*/ 104 h 104"/>
                <a:gd name="T20" fmla="*/ 0 w 72"/>
                <a:gd name="T21" fmla="*/ 0 h 104"/>
                <a:gd name="T22" fmla="*/ 15 w 72"/>
                <a:gd name="T23"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104">
                  <a:moveTo>
                    <a:pt x="15" y="0"/>
                  </a:moveTo>
                  <a:lnTo>
                    <a:pt x="15" y="49"/>
                  </a:lnTo>
                  <a:lnTo>
                    <a:pt x="57" y="0"/>
                  </a:lnTo>
                  <a:lnTo>
                    <a:pt x="70" y="0"/>
                  </a:lnTo>
                  <a:lnTo>
                    <a:pt x="29" y="46"/>
                  </a:lnTo>
                  <a:lnTo>
                    <a:pt x="72" y="104"/>
                  </a:lnTo>
                  <a:lnTo>
                    <a:pt x="52" y="104"/>
                  </a:lnTo>
                  <a:lnTo>
                    <a:pt x="15" y="51"/>
                  </a:lnTo>
                  <a:lnTo>
                    <a:pt x="15" y="104"/>
                  </a:lnTo>
                  <a:lnTo>
                    <a:pt x="0" y="104"/>
                  </a:lnTo>
                  <a:lnTo>
                    <a:pt x="0" y="0"/>
                  </a:lnTo>
                  <a:lnTo>
                    <a:pt x="1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 name="Freeform 13"/>
            <p:cNvSpPr>
              <a:spLocks/>
            </p:cNvSpPr>
            <p:nvPr/>
          </p:nvSpPr>
          <p:spPr bwMode="auto">
            <a:xfrm>
              <a:off x="4102" y="2110"/>
              <a:ext cx="71" cy="104"/>
            </a:xfrm>
            <a:custGeom>
              <a:avLst/>
              <a:gdLst>
                <a:gd name="T0" fmla="*/ 71 w 71"/>
                <a:gd name="T1" fmla="*/ 0 h 104"/>
                <a:gd name="T2" fmla="*/ 71 w 71"/>
                <a:gd name="T3" fmla="*/ 10 h 104"/>
                <a:gd name="T4" fmla="*/ 44 w 71"/>
                <a:gd name="T5" fmla="*/ 10 h 104"/>
                <a:gd name="T6" fmla="*/ 44 w 71"/>
                <a:gd name="T7" fmla="*/ 104 h 104"/>
                <a:gd name="T8" fmla="*/ 28 w 71"/>
                <a:gd name="T9" fmla="*/ 104 h 104"/>
                <a:gd name="T10" fmla="*/ 28 w 71"/>
                <a:gd name="T11" fmla="*/ 10 h 104"/>
                <a:gd name="T12" fmla="*/ 0 w 71"/>
                <a:gd name="T13" fmla="*/ 10 h 104"/>
                <a:gd name="T14" fmla="*/ 0 w 71"/>
                <a:gd name="T15" fmla="*/ 0 h 104"/>
                <a:gd name="T16" fmla="*/ 71 w 71"/>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04">
                  <a:moveTo>
                    <a:pt x="71" y="0"/>
                  </a:moveTo>
                  <a:lnTo>
                    <a:pt x="71" y="10"/>
                  </a:lnTo>
                  <a:lnTo>
                    <a:pt x="44" y="10"/>
                  </a:lnTo>
                  <a:lnTo>
                    <a:pt x="44" y="104"/>
                  </a:lnTo>
                  <a:lnTo>
                    <a:pt x="28" y="104"/>
                  </a:lnTo>
                  <a:lnTo>
                    <a:pt x="28" y="10"/>
                  </a:lnTo>
                  <a:lnTo>
                    <a:pt x="0" y="10"/>
                  </a:lnTo>
                  <a:lnTo>
                    <a:pt x="0" y="0"/>
                  </a:lnTo>
                  <a:lnTo>
                    <a:pt x="7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5" name="Freeform 14"/>
            <p:cNvSpPr>
              <a:spLocks noEditPoints="1"/>
            </p:cNvSpPr>
            <p:nvPr/>
          </p:nvSpPr>
          <p:spPr bwMode="auto">
            <a:xfrm>
              <a:off x="4168" y="2110"/>
              <a:ext cx="80" cy="104"/>
            </a:xfrm>
            <a:custGeom>
              <a:avLst/>
              <a:gdLst>
                <a:gd name="T0" fmla="*/ 37 w 80"/>
                <a:gd name="T1" fmla="*/ 22 h 104"/>
                <a:gd name="T2" fmla="*/ 49 w 80"/>
                <a:gd name="T3" fmla="*/ 61 h 104"/>
                <a:gd name="T4" fmla="*/ 24 w 80"/>
                <a:gd name="T5" fmla="*/ 61 h 104"/>
                <a:gd name="T6" fmla="*/ 37 w 80"/>
                <a:gd name="T7" fmla="*/ 22 h 104"/>
                <a:gd name="T8" fmla="*/ 34 w 80"/>
                <a:gd name="T9" fmla="*/ 0 h 104"/>
                <a:gd name="T10" fmla="*/ 0 w 80"/>
                <a:gd name="T11" fmla="*/ 104 h 104"/>
                <a:gd name="T12" fmla="*/ 11 w 80"/>
                <a:gd name="T13" fmla="*/ 104 h 104"/>
                <a:gd name="T14" fmla="*/ 22 w 80"/>
                <a:gd name="T15" fmla="*/ 69 h 104"/>
                <a:gd name="T16" fmla="*/ 52 w 80"/>
                <a:gd name="T17" fmla="*/ 69 h 104"/>
                <a:gd name="T18" fmla="*/ 63 w 80"/>
                <a:gd name="T19" fmla="*/ 104 h 104"/>
                <a:gd name="T20" fmla="*/ 80 w 80"/>
                <a:gd name="T21" fmla="*/ 104 h 104"/>
                <a:gd name="T22" fmla="*/ 45 w 80"/>
                <a:gd name="T23" fmla="*/ 0 h 104"/>
                <a:gd name="T24" fmla="*/ 34 w 80"/>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04">
                  <a:moveTo>
                    <a:pt x="37" y="22"/>
                  </a:moveTo>
                  <a:lnTo>
                    <a:pt x="49" y="61"/>
                  </a:lnTo>
                  <a:lnTo>
                    <a:pt x="24" y="61"/>
                  </a:lnTo>
                  <a:lnTo>
                    <a:pt x="37" y="22"/>
                  </a:lnTo>
                  <a:close/>
                  <a:moveTo>
                    <a:pt x="34" y="0"/>
                  </a:moveTo>
                  <a:lnTo>
                    <a:pt x="0" y="104"/>
                  </a:lnTo>
                  <a:lnTo>
                    <a:pt x="11" y="104"/>
                  </a:lnTo>
                  <a:lnTo>
                    <a:pt x="22" y="69"/>
                  </a:lnTo>
                  <a:lnTo>
                    <a:pt x="52" y="69"/>
                  </a:lnTo>
                  <a:lnTo>
                    <a:pt x="63" y="104"/>
                  </a:lnTo>
                  <a:lnTo>
                    <a:pt x="80" y="104"/>
                  </a:lnTo>
                  <a:lnTo>
                    <a:pt x="45" y="0"/>
                  </a:lnTo>
                  <a:lnTo>
                    <a:pt x="3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6" name="Freeform 15"/>
            <p:cNvSpPr>
              <a:spLocks/>
            </p:cNvSpPr>
            <p:nvPr/>
          </p:nvSpPr>
          <p:spPr bwMode="auto">
            <a:xfrm>
              <a:off x="3423" y="2006"/>
              <a:ext cx="313" cy="310"/>
            </a:xfrm>
            <a:custGeom>
              <a:avLst/>
              <a:gdLst>
                <a:gd name="T0" fmla="*/ 106 w 229"/>
                <a:gd name="T1" fmla="*/ 2 h 225"/>
                <a:gd name="T2" fmla="*/ 6 w 229"/>
                <a:gd name="T3" fmla="*/ 123 h 225"/>
                <a:gd name="T4" fmla="*/ 46 w 229"/>
                <a:gd name="T5" fmla="*/ 198 h 225"/>
                <a:gd name="T6" fmla="*/ 127 w 229"/>
                <a:gd name="T7" fmla="*/ 223 h 225"/>
                <a:gd name="T8" fmla="*/ 201 w 229"/>
                <a:gd name="T9" fmla="*/ 183 h 225"/>
                <a:gd name="T10" fmla="*/ 226 w 229"/>
                <a:gd name="T11" fmla="*/ 102 h 225"/>
                <a:gd name="T12" fmla="*/ 213 w 229"/>
                <a:gd name="T13" fmla="*/ 59 h 225"/>
                <a:gd name="T14" fmla="*/ 209 w 229"/>
                <a:gd name="T15" fmla="*/ 63 h 225"/>
                <a:gd name="T16" fmla="*/ 221 w 229"/>
                <a:gd name="T17" fmla="*/ 103 h 225"/>
                <a:gd name="T18" fmla="*/ 197 w 229"/>
                <a:gd name="T19" fmla="*/ 179 h 225"/>
                <a:gd name="T20" fmla="*/ 126 w 229"/>
                <a:gd name="T21" fmla="*/ 217 h 225"/>
                <a:gd name="T22" fmla="*/ 49 w 229"/>
                <a:gd name="T23" fmla="*/ 193 h 225"/>
                <a:gd name="T24" fmla="*/ 12 w 229"/>
                <a:gd name="T25" fmla="*/ 122 h 225"/>
                <a:gd name="T26" fmla="*/ 106 w 229"/>
                <a:gd name="T27" fmla="*/ 8 h 225"/>
                <a:gd name="T28" fmla="*/ 184 w 229"/>
                <a:gd name="T29" fmla="*/ 33 h 225"/>
                <a:gd name="T30" fmla="*/ 188 w 229"/>
                <a:gd name="T31" fmla="*/ 29 h 225"/>
                <a:gd name="T32" fmla="*/ 106 w 229"/>
                <a:gd name="T33" fmla="*/ 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9" h="225">
                  <a:moveTo>
                    <a:pt x="106" y="2"/>
                  </a:moveTo>
                  <a:cubicBezTo>
                    <a:pt x="45" y="8"/>
                    <a:pt x="0" y="62"/>
                    <a:pt x="6" y="123"/>
                  </a:cubicBezTo>
                  <a:cubicBezTo>
                    <a:pt x="9" y="152"/>
                    <a:pt x="23" y="179"/>
                    <a:pt x="46" y="198"/>
                  </a:cubicBezTo>
                  <a:cubicBezTo>
                    <a:pt x="68" y="217"/>
                    <a:pt x="97" y="225"/>
                    <a:pt x="127" y="223"/>
                  </a:cubicBezTo>
                  <a:cubicBezTo>
                    <a:pt x="156" y="220"/>
                    <a:pt x="183" y="206"/>
                    <a:pt x="201" y="183"/>
                  </a:cubicBezTo>
                  <a:cubicBezTo>
                    <a:pt x="220" y="160"/>
                    <a:pt x="229" y="132"/>
                    <a:pt x="226" y="102"/>
                  </a:cubicBezTo>
                  <a:cubicBezTo>
                    <a:pt x="225" y="87"/>
                    <a:pt x="220" y="72"/>
                    <a:pt x="213" y="59"/>
                  </a:cubicBezTo>
                  <a:cubicBezTo>
                    <a:pt x="209" y="63"/>
                    <a:pt x="209" y="63"/>
                    <a:pt x="209" y="63"/>
                  </a:cubicBezTo>
                  <a:cubicBezTo>
                    <a:pt x="216" y="75"/>
                    <a:pt x="219" y="88"/>
                    <a:pt x="221" y="103"/>
                  </a:cubicBezTo>
                  <a:cubicBezTo>
                    <a:pt x="223" y="131"/>
                    <a:pt x="215" y="158"/>
                    <a:pt x="197" y="179"/>
                  </a:cubicBezTo>
                  <a:cubicBezTo>
                    <a:pt x="179" y="201"/>
                    <a:pt x="154" y="214"/>
                    <a:pt x="126" y="217"/>
                  </a:cubicBezTo>
                  <a:cubicBezTo>
                    <a:pt x="98" y="220"/>
                    <a:pt x="71" y="211"/>
                    <a:pt x="49" y="193"/>
                  </a:cubicBezTo>
                  <a:cubicBezTo>
                    <a:pt x="28" y="175"/>
                    <a:pt x="15" y="150"/>
                    <a:pt x="12" y="122"/>
                  </a:cubicBezTo>
                  <a:cubicBezTo>
                    <a:pt x="6" y="65"/>
                    <a:pt x="49" y="14"/>
                    <a:pt x="106" y="8"/>
                  </a:cubicBezTo>
                  <a:cubicBezTo>
                    <a:pt x="135" y="6"/>
                    <a:pt x="162" y="14"/>
                    <a:pt x="184" y="33"/>
                  </a:cubicBezTo>
                  <a:cubicBezTo>
                    <a:pt x="188" y="29"/>
                    <a:pt x="188" y="29"/>
                    <a:pt x="188" y="29"/>
                  </a:cubicBezTo>
                  <a:cubicBezTo>
                    <a:pt x="165" y="9"/>
                    <a:pt x="136" y="0"/>
                    <a:pt x="106" y="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7" name="Freeform 16"/>
            <p:cNvSpPr>
              <a:spLocks/>
            </p:cNvSpPr>
            <p:nvPr/>
          </p:nvSpPr>
          <p:spPr bwMode="auto">
            <a:xfrm>
              <a:off x="3576" y="2145"/>
              <a:ext cx="18" cy="18"/>
            </a:xfrm>
            <a:custGeom>
              <a:avLst/>
              <a:gdLst>
                <a:gd name="T0" fmla="*/ 10 w 13"/>
                <a:gd name="T1" fmla="*/ 11 h 13"/>
                <a:gd name="T2" fmla="*/ 2 w 13"/>
                <a:gd name="T3" fmla="*/ 10 h 13"/>
                <a:gd name="T4" fmla="*/ 3 w 13"/>
                <a:gd name="T5" fmla="*/ 2 h 13"/>
                <a:gd name="T6" fmla="*/ 11 w 13"/>
                <a:gd name="T7" fmla="*/ 3 h 13"/>
                <a:gd name="T8" fmla="*/ 10 w 13"/>
                <a:gd name="T9" fmla="*/ 11 h 13"/>
              </a:gdLst>
              <a:ahLst/>
              <a:cxnLst>
                <a:cxn ang="0">
                  <a:pos x="T0" y="T1"/>
                </a:cxn>
                <a:cxn ang="0">
                  <a:pos x="T2" y="T3"/>
                </a:cxn>
                <a:cxn ang="0">
                  <a:pos x="T4" y="T5"/>
                </a:cxn>
                <a:cxn ang="0">
                  <a:pos x="T6" y="T7"/>
                </a:cxn>
                <a:cxn ang="0">
                  <a:pos x="T8" y="T9"/>
                </a:cxn>
              </a:cxnLst>
              <a:rect l="0" t="0" r="r" b="b"/>
              <a:pathLst>
                <a:path w="13" h="13">
                  <a:moveTo>
                    <a:pt x="10" y="11"/>
                  </a:moveTo>
                  <a:cubicBezTo>
                    <a:pt x="8" y="13"/>
                    <a:pt x="4" y="13"/>
                    <a:pt x="2" y="10"/>
                  </a:cubicBezTo>
                  <a:cubicBezTo>
                    <a:pt x="0" y="8"/>
                    <a:pt x="1" y="4"/>
                    <a:pt x="3" y="2"/>
                  </a:cubicBezTo>
                  <a:cubicBezTo>
                    <a:pt x="6" y="0"/>
                    <a:pt x="10" y="1"/>
                    <a:pt x="11" y="3"/>
                  </a:cubicBezTo>
                  <a:cubicBezTo>
                    <a:pt x="13" y="6"/>
                    <a:pt x="13" y="9"/>
                    <a:pt x="10" y="11"/>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8" name="Freeform 17"/>
            <p:cNvSpPr>
              <a:spLocks/>
            </p:cNvSpPr>
            <p:nvPr/>
          </p:nvSpPr>
          <p:spPr bwMode="auto">
            <a:xfrm>
              <a:off x="3601" y="2126"/>
              <a:ext cx="19" cy="19"/>
            </a:xfrm>
            <a:custGeom>
              <a:avLst/>
              <a:gdLst>
                <a:gd name="T0" fmla="*/ 11 w 14"/>
                <a:gd name="T1" fmla="*/ 12 h 14"/>
                <a:gd name="T2" fmla="*/ 2 w 14"/>
                <a:gd name="T3" fmla="*/ 10 h 14"/>
                <a:gd name="T4" fmla="*/ 3 w 14"/>
                <a:gd name="T5" fmla="*/ 2 h 14"/>
                <a:gd name="T6" fmla="*/ 12 w 14"/>
                <a:gd name="T7" fmla="*/ 3 h 14"/>
                <a:gd name="T8" fmla="*/ 11 w 14"/>
                <a:gd name="T9" fmla="*/ 12 h 14"/>
              </a:gdLst>
              <a:ahLst/>
              <a:cxnLst>
                <a:cxn ang="0">
                  <a:pos x="T0" y="T1"/>
                </a:cxn>
                <a:cxn ang="0">
                  <a:pos x="T2" y="T3"/>
                </a:cxn>
                <a:cxn ang="0">
                  <a:pos x="T4" y="T5"/>
                </a:cxn>
                <a:cxn ang="0">
                  <a:pos x="T6" y="T7"/>
                </a:cxn>
                <a:cxn ang="0">
                  <a:pos x="T8" y="T9"/>
                </a:cxn>
              </a:cxnLst>
              <a:rect l="0" t="0" r="r" b="b"/>
              <a:pathLst>
                <a:path w="14" h="14">
                  <a:moveTo>
                    <a:pt x="11" y="12"/>
                  </a:moveTo>
                  <a:cubicBezTo>
                    <a:pt x="8" y="14"/>
                    <a:pt x="4" y="13"/>
                    <a:pt x="2" y="10"/>
                  </a:cubicBezTo>
                  <a:cubicBezTo>
                    <a:pt x="0" y="8"/>
                    <a:pt x="0" y="4"/>
                    <a:pt x="3" y="2"/>
                  </a:cubicBezTo>
                  <a:cubicBezTo>
                    <a:pt x="6" y="0"/>
                    <a:pt x="10" y="0"/>
                    <a:pt x="12" y="3"/>
                  </a:cubicBezTo>
                  <a:cubicBezTo>
                    <a:pt x="14" y="6"/>
                    <a:pt x="13" y="10"/>
                    <a:pt x="11" y="1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9" name="Freeform 18"/>
            <p:cNvSpPr>
              <a:spLocks/>
            </p:cNvSpPr>
            <p:nvPr/>
          </p:nvSpPr>
          <p:spPr bwMode="auto">
            <a:xfrm>
              <a:off x="3624" y="2105"/>
              <a:ext cx="22" cy="21"/>
            </a:xfrm>
            <a:custGeom>
              <a:avLst/>
              <a:gdLst>
                <a:gd name="T0" fmla="*/ 12 w 16"/>
                <a:gd name="T1" fmla="*/ 13 h 15"/>
                <a:gd name="T2" fmla="*/ 2 w 16"/>
                <a:gd name="T3" fmla="*/ 11 h 15"/>
                <a:gd name="T4" fmla="*/ 4 w 16"/>
                <a:gd name="T5" fmla="*/ 2 h 15"/>
                <a:gd name="T6" fmla="*/ 13 w 16"/>
                <a:gd name="T7" fmla="*/ 3 h 15"/>
                <a:gd name="T8" fmla="*/ 12 w 16"/>
                <a:gd name="T9" fmla="*/ 13 h 15"/>
              </a:gdLst>
              <a:ahLst/>
              <a:cxnLst>
                <a:cxn ang="0">
                  <a:pos x="T0" y="T1"/>
                </a:cxn>
                <a:cxn ang="0">
                  <a:pos x="T2" y="T3"/>
                </a:cxn>
                <a:cxn ang="0">
                  <a:pos x="T4" y="T5"/>
                </a:cxn>
                <a:cxn ang="0">
                  <a:pos x="T6" y="T7"/>
                </a:cxn>
                <a:cxn ang="0">
                  <a:pos x="T8" y="T9"/>
                </a:cxn>
              </a:cxnLst>
              <a:rect l="0" t="0" r="r" b="b"/>
              <a:pathLst>
                <a:path w="16" h="15">
                  <a:moveTo>
                    <a:pt x="12" y="13"/>
                  </a:moveTo>
                  <a:cubicBezTo>
                    <a:pt x="9" y="15"/>
                    <a:pt x="5" y="14"/>
                    <a:pt x="2" y="11"/>
                  </a:cubicBezTo>
                  <a:cubicBezTo>
                    <a:pt x="0" y="8"/>
                    <a:pt x="1" y="4"/>
                    <a:pt x="4" y="2"/>
                  </a:cubicBezTo>
                  <a:cubicBezTo>
                    <a:pt x="7" y="0"/>
                    <a:pt x="11" y="0"/>
                    <a:pt x="13" y="3"/>
                  </a:cubicBezTo>
                  <a:cubicBezTo>
                    <a:pt x="16" y="6"/>
                    <a:pt x="15" y="10"/>
                    <a:pt x="12" y="13"/>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0" name="Freeform 19"/>
            <p:cNvSpPr>
              <a:spLocks/>
            </p:cNvSpPr>
            <p:nvPr/>
          </p:nvSpPr>
          <p:spPr bwMode="auto">
            <a:xfrm>
              <a:off x="3651" y="2083"/>
              <a:ext cx="23" cy="23"/>
            </a:xfrm>
            <a:custGeom>
              <a:avLst/>
              <a:gdLst>
                <a:gd name="T0" fmla="*/ 13 w 17"/>
                <a:gd name="T1" fmla="*/ 14 h 17"/>
                <a:gd name="T2" fmla="*/ 2 w 17"/>
                <a:gd name="T3" fmla="*/ 13 h 17"/>
                <a:gd name="T4" fmla="*/ 4 w 17"/>
                <a:gd name="T5" fmla="*/ 2 h 17"/>
                <a:gd name="T6" fmla="*/ 14 w 17"/>
                <a:gd name="T7" fmla="*/ 4 h 17"/>
                <a:gd name="T8" fmla="*/ 13 w 17"/>
                <a:gd name="T9" fmla="*/ 14 h 17"/>
              </a:gdLst>
              <a:ahLst/>
              <a:cxnLst>
                <a:cxn ang="0">
                  <a:pos x="T0" y="T1"/>
                </a:cxn>
                <a:cxn ang="0">
                  <a:pos x="T2" y="T3"/>
                </a:cxn>
                <a:cxn ang="0">
                  <a:pos x="T4" y="T5"/>
                </a:cxn>
                <a:cxn ang="0">
                  <a:pos x="T6" y="T7"/>
                </a:cxn>
                <a:cxn ang="0">
                  <a:pos x="T8" y="T9"/>
                </a:cxn>
              </a:cxnLst>
              <a:rect l="0" t="0" r="r" b="b"/>
              <a:pathLst>
                <a:path w="17" h="17">
                  <a:moveTo>
                    <a:pt x="13" y="14"/>
                  </a:moveTo>
                  <a:cubicBezTo>
                    <a:pt x="9" y="17"/>
                    <a:pt x="5" y="16"/>
                    <a:pt x="2" y="13"/>
                  </a:cubicBezTo>
                  <a:cubicBezTo>
                    <a:pt x="0" y="9"/>
                    <a:pt x="0" y="5"/>
                    <a:pt x="4" y="2"/>
                  </a:cubicBezTo>
                  <a:cubicBezTo>
                    <a:pt x="7" y="0"/>
                    <a:pt x="12" y="0"/>
                    <a:pt x="14" y="4"/>
                  </a:cubicBezTo>
                  <a:cubicBezTo>
                    <a:pt x="17" y="7"/>
                    <a:pt x="16" y="12"/>
                    <a:pt x="13" y="14"/>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1" name="Freeform 20"/>
            <p:cNvSpPr>
              <a:spLocks/>
            </p:cNvSpPr>
            <p:nvPr/>
          </p:nvSpPr>
          <p:spPr bwMode="auto">
            <a:xfrm>
              <a:off x="3678" y="2058"/>
              <a:ext cx="26" cy="26"/>
            </a:xfrm>
            <a:custGeom>
              <a:avLst/>
              <a:gdLst>
                <a:gd name="T0" fmla="*/ 14 w 19"/>
                <a:gd name="T1" fmla="*/ 16 h 19"/>
                <a:gd name="T2" fmla="*/ 3 w 19"/>
                <a:gd name="T3" fmla="*/ 14 h 19"/>
                <a:gd name="T4" fmla="*/ 4 w 19"/>
                <a:gd name="T5" fmla="*/ 3 h 19"/>
                <a:gd name="T6" fmla="*/ 16 w 19"/>
                <a:gd name="T7" fmla="*/ 4 h 19"/>
                <a:gd name="T8" fmla="*/ 14 w 19"/>
                <a:gd name="T9" fmla="*/ 16 h 19"/>
              </a:gdLst>
              <a:ahLst/>
              <a:cxnLst>
                <a:cxn ang="0">
                  <a:pos x="T0" y="T1"/>
                </a:cxn>
                <a:cxn ang="0">
                  <a:pos x="T2" y="T3"/>
                </a:cxn>
                <a:cxn ang="0">
                  <a:pos x="T4" y="T5"/>
                </a:cxn>
                <a:cxn ang="0">
                  <a:pos x="T6" y="T7"/>
                </a:cxn>
                <a:cxn ang="0">
                  <a:pos x="T8" y="T9"/>
                </a:cxn>
              </a:cxnLst>
              <a:rect l="0" t="0" r="r" b="b"/>
              <a:pathLst>
                <a:path w="19" h="19">
                  <a:moveTo>
                    <a:pt x="14" y="16"/>
                  </a:moveTo>
                  <a:cubicBezTo>
                    <a:pt x="11" y="19"/>
                    <a:pt x="6" y="18"/>
                    <a:pt x="3" y="14"/>
                  </a:cubicBezTo>
                  <a:cubicBezTo>
                    <a:pt x="0" y="11"/>
                    <a:pt x="1" y="6"/>
                    <a:pt x="4" y="3"/>
                  </a:cubicBezTo>
                  <a:cubicBezTo>
                    <a:pt x="8" y="0"/>
                    <a:pt x="13" y="1"/>
                    <a:pt x="16" y="4"/>
                  </a:cubicBezTo>
                  <a:cubicBezTo>
                    <a:pt x="19" y="8"/>
                    <a:pt x="18" y="13"/>
                    <a:pt x="14" y="16"/>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2" name="Line 17"/>
            <p:cNvSpPr>
              <a:spLocks noChangeShapeType="1"/>
            </p:cNvSpPr>
            <p:nvPr/>
          </p:nvSpPr>
          <p:spPr bwMode="auto">
            <a:xfrm>
              <a:off x="3710" y="2276"/>
              <a:ext cx="0" cy="0"/>
            </a:xfrm>
            <a:prstGeom prst="lin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3" name="Line 18"/>
            <p:cNvSpPr>
              <a:spLocks noChangeShapeType="1"/>
            </p:cNvSpPr>
            <p:nvPr/>
          </p:nvSpPr>
          <p:spPr bwMode="auto">
            <a:xfrm>
              <a:off x="3710" y="2276"/>
              <a:ext cx="0" cy="0"/>
            </a:xfrm>
            <a:prstGeom prst="lin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grpSp>
      <p:sp>
        <p:nvSpPr>
          <p:cNvPr id="26" name="Content Placeholder 2"/>
          <p:cNvSpPr>
            <a:spLocks noGrp="1"/>
          </p:cNvSpPr>
          <p:nvPr>
            <p:ph idx="13"/>
          </p:nvPr>
        </p:nvSpPr>
        <p:spPr>
          <a:xfrm>
            <a:off x="358618" y="1139116"/>
            <a:ext cx="5269907" cy="4893646"/>
          </a:xfrm>
        </p:spPr>
        <p:txBody>
          <a:bodyPr/>
          <a:lstStyle>
            <a:lvl1pPr>
              <a:buClr>
                <a:srgbClr val="00A3DA"/>
              </a:buClr>
              <a:defRPr/>
            </a:lvl1pPr>
            <a:lvl2pPr>
              <a:buClr>
                <a:srgbClr val="00A3DA"/>
              </a:buClr>
              <a:defRPr/>
            </a:lvl2pPr>
            <a:lvl3pPr>
              <a:buClr>
                <a:srgbClr val="00A3DA"/>
              </a:buClr>
              <a:defRPr/>
            </a:lvl3pPr>
            <a:lvl4pPr>
              <a:buClr>
                <a:srgbClr val="00A3DA"/>
              </a:buClr>
              <a:defRPr/>
            </a:lvl4pPr>
            <a:lvl5pPr>
              <a:buClr>
                <a:srgbClr val="00A3D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7" name="Straight Connector 26"/>
          <p:cNvCxnSpPr/>
          <p:nvPr userDrawn="1"/>
        </p:nvCxnSpPr>
        <p:spPr>
          <a:xfrm flipV="1">
            <a:off x="0" y="868218"/>
            <a:ext cx="7791769" cy="1191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8" name="TextBox 27"/>
          <p:cNvSpPr txBox="1"/>
          <p:nvPr userDrawn="1"/>
        </p:nvSpPr>
        <p:spPr>
          <a:xfrm>
            <a:off x="11310573" y="119550"/>
            <a:ext cx="1204929" cy="230832"/>
          </a:xfrm>
          <a:prstGeom prst="rect">
            <a:avLst/>
          </a:prstGeom>
          <a:noFill/>
        </p:spPr>
        <p:txBody>
          <a:bodyPr wrap="square" rtlCol="0">
            <a:spAutoFit/>
          </a:bodyPr>
          <a:lstStyle/>
          <a:p>
            <a:r>
              <a:rPr lang="en-US" sz="900" dirty="0"/>
              <a:t>© Elekta 2016</a:t>
            </a:r>
          </a:p>
        </p:txBody>
      </p:sp>
    </p:spTree>
    <p:extLst>
      <p:ext uri="{BB962C8B-B14F-4D97-AF65-F5344CB8AC3E}">
        <p14:creationId xmlns:p14="http://schemas.microsoft.com/office/powerpoint/2010/main" val="405605691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56921"/>
            <a:ext cx="7791769" cy="711297"/>
          </a:xfrm>
        </p:spPr>
        <p:txBody>
          <a:bodyPr>
            <a:normAutofit/>
          </a:bodyPr>
          <a:lstStyle>
            <a:lvl1pPr marL="0" algn="l" defTabSz="914400" rtl="0" eaLnBrk="1" latinLnBrk="0" hangingPunct="1">
              <a:defRPr lang="en-US" sz="3201" b="1" kern="1200" dirty="0">
                <a:solidFill>
                  <a:srgbClr val="00A3DA"/>
                </a:solidFill>
                <a:latin typeface="Montserrat"/>
                <a:ea typeface="+mn-ea"/>
                <a:cs typeface="Montserrat"/>
              </a:defRPr>
            </a:lvl1pPr>
          </a:lstStyle>
          <a:p>
            <a:r>
              <a:rPr lang="en-US" dirty="0"/>
              <a:t>CLICK TO EDIT MASTER TITLE STYLE</a:t>
            </a:r>
          </a:p>
        </p:txBody>
      </p:sp>
      <p:sp>
        <p:nvSpPr>
          <p:cNvPr id="3" name="Content Placeholder 2"/>
          <p:cNvSpPr>
            <a:spLocks noGrp="1"/>
          </p:cNvSpPr>
          <p:nvPr>
            <p:ph idx="1"/>
          </p:nvPr>
        </p:nvSpPr>
        <p:spPr>
          <a:xfrm>
            <a:off x="6193241" y="1139116"/>
            <a:ext cx="5609575" cy="4893646"/>
          </a:xfrm>
        </p:spPr>
        <p:txBody>
          <a:bodyPr/>
          <a:lstStyle>
            <a:lvl1pPr>
              <a:buClr>
                <a:srgbClr val="00A3DA"/>
              </a:buClr>
              <a:defRPr/>
            </a:lvl1pPr>
            <a:lvl2pPr>
              <a:buClr>
                <a:srgbClr val="00A3DA"/>
              </a:buClr>
              <a:defRPr/>
            </a:lvl2pPr>
            <a:lvl3pPr>
              <a:buClr>
                <a:srgbClr val="00A3DA"/>
              </a:buClr>
              <a:defRPr/>
            </a:lvl3pPr>
            <a:lvl4pPr>
              <a:buClr>
                <a:srgbClr val="00A3DA"/>
              </a:buClr>
              <a:defRPr/>
            </a:lvl4pPr>
            <a:lvl5pPr>
              <a:buClr>
                <a:srgbClr val="00A3D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3341"/>
            <a:ext cx="12192000" cy="164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latin typeface="Calibri" panose="020F0502020204030204" pitchFamily="34" charset="0"/>
              <a:cs typeface="Calibri" panose="020F0502020204030204" pitchFamily="34" charset="0"/>
            </a:endParaRPr>
          </a:p>
        </p:txBody>
      </p:sp>
      <p:sp>
        <p:nvSpPr>
          <p:cNvPr id="8" name="Freeform 7"/>
          <p:cNvSpPr/>
          <p:nvPr userDrawn="1"/>
        </p:nvSpPr>
        <p:spPr>
          <a:xfrm>
            <a:off x="7791769" y="-107834"/>
            <a:ext cx="4819460" cy="374291"/>
          </a:xfrm>
          <a:custGeom>
            <a:avLst/>
            <a:gdLst>
              <a:gd name="connsiteX0" fmla="*/ 0 w 4551053"/>
              <a:gd name="connsiteY0" fmla="*/ 164616 h 188132"/>
              <a:gd name="connsiteX1" fmla="*/ 164638 w 4551053"/>
              <a:gd name="connsiteY1" fmla="*/ 0 h 188132"/>
              <a:gd name="connsiteX2" fmla="*/ 4551053 w 4551053"/>
              <a:gd name="connsiteY2" fmla="*/ 11759 h 188132"/>
              <a:gd name="connsiteX3" fmla="*/ 4527533 w 4551053"/>
              <a:gd name="connsiteY3" fmla="*/ 188132 h 188132"/>
              <a:gd name="connsiteX4" fmla="*/ 0 w 4551053"/>
              <a:gd name="connsiteY4" fmla="*/ 164616 h 188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053" h="188132">
                <a:moveTo>
                  <a:pt x="0" y="164616"/>
                </a:moveTo>
                <a:lnTo>
                  <a:pt x="164638" y="0"/>
                </a:lnTo>
                <a:lnTo>
                  <a:pt x="4551053" y="11759"/>
                </a:lnTo>
                <a:lnTo>
                  <a:pt x="4527533" y="188132"/>
                </a:lnTo>
                <a:lnTo>
                  <a:pt x="0" y="164616"/>
                </a:lnTo>
                <a:close/>
              </a:path>
            </a:pathLst>
          </a:cu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grpSp>
        <p:nvGrpSpPr>
          <p:cNvPr id="9" name="Group 8"/>
          <p:cNvGrpSpPr>
            <a:grpSpLocks noChangeAspect="1"/>
          </p:cNvGrpSpPr>
          <p:nvPr userDrawn="1"/>
        </p:nvGrpSpPr>
        <p:grpSpPr bwMode="auto">
          <a:xfrm>
            <a:off x="10440064" y="6158300"/>
            <a:ext cx="1362752" cy="512064"/>
            <a:chOff x="3423" y="2006"/>
            <a:chExt cx="825" cy="310"/>
          </a:xfrm>
          <a:solidFill>
            <a:schemeClr val="bg2">
              <a:lumMod val="65000"/>
            </a:schemeClr>
          </a:solidFill>
        </p:grpSpPr>
        <p:sp>
          <p:nvSpPr>
            <p:cNvPr id="10" name="Freeform 9"/>
            <p:cNvSpPr>
              <a:spLocks/>
            </p:cNvSpPr>
            <p:nvPr/>
          </p:nvSpPr>
          <p:spPr bwMode="auto">
            <a:xfrm>
              <a:off x="3801" y="2110"/>
              <a:ext cx="55" cy="104"/>
            </a:xfrm>
            <a:custGeom>
              <a:avLst/>
              <a:gdLst>
                <a:gd name="T0" fmla="*/ 53 w 55"/>
                <a:gd name="T1" fmla="*/ 0 h 104"/>
                <a:gd name="T2" fmla="*/ 53 w 55"/>
                <a:gd name="T3" fmla="*/ 10 h 104"/>
                <a:gd name="T4" fmla="*/ 17 w 55"/>
                <a:gd name="T5" fmla="*/ 10 h 104"/>
                <a:gd name="T6" fmla="*/ 17 w 55"/>
                <a:gd name="T7" fmla="*/ 46 h 104"/>
                <a:gd name="T8" fmla="*/ 51 w 55"/>
                <a:gd name="T9" fmla="*/ 46 h 104"/>
                <a:gd name="T10" fmla="*/ 51 w 55"/>
                <a:gd name="T11" fmla="*/ 56 h 104"/>
                <a:gd name="T12" fmla="*/ 17 w 55"/>
                <a:gd name="T13" fmla="*/ 56 h 104"/>
                <a:gd name="T14" fmla="*/ 17 w 55"/>
                <a:gd name="T15" fmla="*/ 94 h 104"/>
                <a:gd name="T16" fmla="*/ 55 w 55"/>
                <a:gd name="T17" fmla="*/ 94 h 104"/>
                <a:gd name="T18" fmla="*/ 55 w 55"/>
                <a:gd name="T19" fmla="*/ 104 h 104"/>
                <a:gd name="T20" fmla="*/ 0 w 55"/>
                <a:gd name="T21" fmla="*/ 104 h 104"/>
                <a:gd name="T22" fmla="*/ 0 w 55"/>
                <a:gd name="T23" fmla="*/ 0 h 104"/>
                <a:gd name="T24" fmla="*/ 53 w 55"/>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104">
                  <a:moveTo>
                    <a:pt x="53" y="0"/>
                  </a:moveTo>
                  <a:lnTo>
                    <a:pt x="53" y="10"/>
                  </a:lnTo>
                  <a:lnTo>
                    <a:pt x="17" y="10"/>
                  </a:lnTo>
                  <a:lnTo>
                    <a:pt x="17" y="46"/>
                  </a:lnTo>
                  <a:lnTo>
                    <a:pt x="51" y="46"/>
                  </a:lnTo>
                  <a:lnTo>
                    <a:pt x="51" y="56"/>
                  </a:lnTo>
                  <a:lnTo>
                    <a:pt x="17" y="56"/>
                  </a:lnTo>
                  <a:lnTo>
                    <a:pt x="17" y="94"/>
                  </a:lnTo>
                  <a:lnTo>
                    <a:pt x="55" y="94"/>
                  </a:lnTo>
                  <a:lnTo>
                    <a:pt x="55" y="104"/>
                  </a:lnTo>
                  <a:lnTo>
                    <a:pt x="0" y="104"/>
                  </a:lnTo>
                  <a:lnTo>
                    <a:pt x="0" y="0"/>
                  </a:lnTo>
                  <a:lnTo>
                    <a:pt x="5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1" name="Freeform 10"/>
            <p:cNvSpPr>
              <a:spLocks/>
            </p:cNvSpPr>
            <p:nvPr/>
          </p:nvSpPr>
          <p:spPr bwMode="auto">
            <a:xfrm>
              <a:off x="3876" y="2110"/>
              <a:ext cx="53" cy="104"/>
            </a:xfrm>
            <a:custGeom>
              <a:avLst/>
              <a:gdLst>
                <a:gd name="T0" fmla="*/ 16 w 53"/>
                <a:gd name="T1" fmla="*/ 0 h 104"/>
                <a:gd name="T2" fmla="*/ 16 w 53"/>
                <a:gd name="T3" fmla="*/ 94 h 104"/>
                <a:gd name="T4" fmla="*/ 53 w 53"/>
                <a:gd name="T5" fmla="*/ 94 h 104"/>
                <a:gd name="T6" fmla="*/ 53 w 53"/>
                <a:gd name="T7" fmla="*/ 104 h 104"/>
                <a:gd name="T8" fmla="*/ 0 w 53"/>
                <a:gd name="T9" fmla="*/ 104 h 104"/>
                <a:gd name="T10" fmla="*/ 0 w 53"/>
                <a:gd name="T11" fmla="*/ 0 h 104"/>
                <a:gd name="T12" fmla="*/ 16 w 53"/>
                <a:gd name="T13" fmla="*/ 0 h 104"/>
              </a:gdLst>
              <a:ahLst/>
              <a:cxnLst>
                <a:cxn ang="0">
                  <a:pos x="T0" y="T1"/>
                </a:cxn>
                <a:cxn ang="0">
                  <a:pos x="T2" y="T3"/>
                </a:cxn>
                <a:cxn ang="0">
                  <a:pos x="T4" y="T5"/>
                </a:cxn>
                <a:cxn ang="0">
                  <a:pos x="T6" y="T7"/>
                </a:cxn>
                <a:cxn ang="0">
                  <a:pos x="T8" y="T9"/>
                </a:cxn>
                <a:cxn ang="0">
                  <a:pos x="T10" y="T11"/>
                </a:cxn>
                <a:cxn ang="0">
                  <a:pos x="T12" y="T13"/>
                </a:cxn>
              </a:cxnLst>
              <a:rect l="0" t="0" r="r" b="b"/>
              <a:pathLst>
                <a:path w="53" h="104">
                  <a:moveTo>
                    <a:pt x="16" y="0"/>
                  </a:moveTo>
                  <a:lnTo>
                    <a:pt x="16" y="94"/>
                  </a:lnTo>
                  <a:lnTo>
                    <a:pt x="53" y="94"/>
                  </a:lnTo>
                  <a:lnTo>
                    <a:pt x="53" y="104"/>
                  </a:lnTo>
                  <a:lnTo>
                    <a:pt x="0" y="104"/>
                  </a:lnTo>
                  <a:lnTo>
                    <a:pt x="0" y="0"/>
                  </a:lnTo>
                  <a:lnTo>
                    <a:pt x="1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2" name="Freeform 11"/>
            <p:cNvSpPr>
              <a:spLocks/>
            </p:cNvSpPr>
            <p:nvPr/>
          </p:nvSpPr>
          <p:spPr bwMode="auto">
            <a:xfrm>
              <a:off x="3950" y="2110"/>
              <a:ext cx="53" cy="104"/>
            </a:xfrm>
            <a:custGeom>
              <a:avLst/>
              <a:gdLst>
                <a:gd name="T0" fmla="*/ 53 w 53"/>
                <a:gd name="T1" fmla="*/ 0 h 104"/>
                <a:gd name="T2" fmla="*/ 53 w 53"/>
                <a:gd name="T3" fmla="*/ 10 h 104"/>
                <a:gd name="T4" fmla="*/ 15 w 53"/>
                <a:gd name="T5" fmla="*/ 10 h 104"/>
                <a:gd name="T6" fmla="*/ 15 w 53"/>
                <a:gd name="T7" fmla="*/ 46 h 104"/>
                <a:gd name="T8" fmla="*/ 50 w 53"/>
                <a:gd name="T9" fmla="*/ 46 h 104"/>
                <a:gd name="T10" fmla="*/ 50 w 53"/>
                <a:gd name="T11" fmla="*/ 56 h 104"/>
                <a:gd name="T12" fmla="*/ 15 w 53"/>
                <a:gd name="T13" fmla="*/ 56 h 104"/>
                <a:gd name="T14" fmla="*/ 15 w 53"/>
                <a:gd name="T15" fmla="*/ 94 h 104"/>
                <a:gd name="T16" fmla="*/ 53 w 53"/>
                <a:gd name="T17" fmla="*/ 94 h 104"/>
                <a:gd name="T18" fmla="*/ 53 w 53"/>
                <a:gd name="T19" fmla="*/ 104 h 104"/>
                <a:gd name="T20" fmla="*/ 0 w 53"/>
                <a:gd name="T21" fmla="*/ 104 h 104"/>
                <a:gd name="T22" fmla="*/ 0 w 53"/>
                <a:gd name="T23" fmla="*/ 0 h 104"/>
                <a:gd name="T24" fmla="*/ 53 w 53"/>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104">
                  <a:moveTo>
                    <a:pt x="53" y="0"/>
                  </a:moveTo>
                  <a:lnTo>
                    <a:pt x="53" y="10"/>
                  </a:lnTo>
                  <a:lnTo>
                    <a:pt x="15" y="10"/>
                  </a:lnTo>
                  <a:lnTo>
                    <a:pt x="15" y="46"/>
                  </a:lnTo>
                  <a:lnTo>
                    <a:pt x="50" y="46"/>
                  </a:lnTo>
                  <a:lnTo>
                    <a:pt x="50" y="56"/>
                  </a:lnTo>
                  <a:lnTo>
                    <a:pt x="15" y="56"/>
                  </a:lnTo>
                  <a:lnTo>
                    <a:pt x="15" y="94"/>
                  </a:lnTo>
                  <a:lnTo>
                    <a:pt x="53" y="94"/>
                  </a:lnTo>
                  <a:lnTo>
                    <a:pt x="53" y="104"/>
                  </a:lnTo>
                  <a:lnTo>
                    <a:pt x="0" y="104"/>
                  </a:lnTo>
                  <a:lnTo>
                    <a:pt x="0" y="0"/>
                  </a:lnTo>
                  <a:lnTo>
                    <a:pt x="5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3" name="Freeform 12"/>
            <p:cNvSpPr>
              <a:spLocks/>
            </p:cNvSpPr>
            <p:nvPr/>
          </p:nvSpPr>
          <p:spPr bwMode="auto">
            <a:xfrm>
              <a:off x="4026" y="2110"/>
              <a:ext cx="72" cy="104"/>
            </a:xfrm>
            <a:custGeom>
              <a:avLst/>
              <a:gdLst>
                <a:gd name="T0" fmla="*/ 15 w 72"/>
                <a:gd name="T1" fmla="*/ 0 h 104"/>
                <a:gd name="T2" fmla="*/ 15 w 72"/>
                <a:gd name="T3" fmla="*/ 49 h 104"/>
                <a:gd name="T4" fmla="*/ 57 w 72"/>
                <a:gd name="T5" fmla="*/ 0 h 104"/>
                <a:gd name="T6" fmla="*/ 70 w 72"/>
                <a:gd name="T7" fmla="*/ 0 h 104"/>
                <a:gd name="T8" fmla="*/ 29 w 72"/>
                <a:gd name="T9" fmla="*/ 46 h 104"/>
                <a:gd name="T10" fmla="*/ 72 w 72"/>
                <a:gd name="T11" fmla="*/ 104 h 104"/>
                <a:gd name="T12" fmla="*/ 52 w 72"/>
                <a:gd name="T13" fmla="*/ 104 h 104"/>
                <a:gd name="T14" fmla="*/ 15 w 72"/>
                <a:gd name="T15" fmla="*/ 51 h 104"/>
                <a:gd name="T16" fmla="*/ 15 w 72"/>
                <a:gd name="T17" fmla="*/ 104 h 104"/>
                <a:gd name="T18" fmla="*/ 0 w 72"/>
                <a:gd name="T19" fmla="*/ 104 h 104"/>
                <a:gd name="T20" fmla="*/ 0 w 72"/>
                <a:gd name="T21" fmla="*/ 0 h 104"/>
                <a:gd name="T22" fmla="*/ 15 w 72"/>
                <a:gd name="T23"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104">
                  <a:moveTo>
                    <a:pt x="15" y="0"/>
                  </a:moveTo>
                  <a:lnTo>
                    <a:pt x="15" y="49"/>
                  </a:lnTo>
                  <a:lnTo>
                    <a:pt x="57" y="0"/>
                  </a:lnTo>
                  <a:lnTo>
                    <a:pt x="70" y="0"/>
                  </a:lnTo>
                  <a:lnTo>
                    <a:pt x="29" y="46"/>
                  </a:lnTo>
                  <a:lnTo>
                    <a:pt x="72" y="104"/>
                  </a:lnTo>
                  <a:lnTo>
                    <a:pt x="52" y="104"/>
                  </a:lnTo>
                  <a:lnTo>
                    <a:pt x="15" y="51"/>
                  </a:lnTo>
                  <a:lnTo>
                    <a:pt x="15" y="104"/>
                  </a:lnTo>
                  <a:lnTo>
                    <a:pt x="0" y="104"/>
                  </a:lnTo>
                  <a:lnTo>
                    <a:pt x="0" y="0"/>
                  </a:lnTo>
                  <a:lnTo>
                    <a:pt x="1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 name="Freeform 13"/>
            <p:cNvSpPr>
              <a:spLocks/>
            </p:cNvSpPr>
            <p:nvPr/>
          </p:nvSpPr>
          <p:spPr bwMode="auto">
            <a:xfrm>
              <a:off x="4102" y="2110"/>
              <a:ext cx="71" cy="104"/>
            </a:xfrm>
            <a:custGeom>
              <a:avLst/>
              <a:gdLst>
                <a:gd name="T0" fmla="*/ 71 w 71"/>
                <a:gd name="T1" fmla="*/ 0 h 104"/>
                <a:gd name="T2" fmla="*/ 71 w 71"/>
                <a:gd name="T3" fmla="*/ 10 h 104"/>
                <a:gd name="T4" fmla="*/ 44 w 71"/>
                <a:gd name="T5" fmla="*/ 10 h 104"/>
                <a:gd name="T6" fmla="*/ 44 w 71"/>
                <a:gd name="T7" fmla="*/ 104 h 104"/>
                <a:gd name="T8" fmla="*/ 28 w 71"/>
                <a:gd name="T9" fmla="*/ 104 h 104"/>
                <a:gd name="T10" fmla="*/ 28 w 71"/>
                <a:gd name="T11" fmla="*/ 10 h 104"/>
                <a:gd name="T12" fmla="*/ 0 w 71"/>
                <a:gd name="T13" fmla="*/ 10 h 104"/>
                <a:gd name="T14" fmla="*/ 0 w 71"/>
                <a:gd name="T15" fmla="*/ 0 h 104"/>
                <a:gd name="T16" fmla="*/ 71 w 71"/>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04">
                  <a:moveTo>
                    <a:pt x="71" y="0"/>
                  </a:moveTo>
                  <a:lnTo>
                    <a:pt x="71" y="10"/>
                  </a:lnTo>
                  <a:lnTo>
                    <a:pt x="44" y="10"/>
                  </a:lnTo>
                  <a:lnTo>
                    <a:pt x="44" y="104"/>
                  </a:lnTo>
                  <a:lnTo>
                    <a:pt x="28" y="104"/>
                  </a:lnTo>
                  <a:lnTo>
                    <a:pt x="28" y="10"/>
                  </a:lnTo>
                  <a:lnTo>
                    <a:pt x="0" y="10"/>
                  </a:lnTo>
                  <a:lnTo>
                    <a:pt x="0" y="0"/>
                  </a:lnTo>
                  <a:lnTo>
                    <a:pt x="7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5" name="Freeform 14"/>
            <p:cNvSpPr>
              <a:spLocks noEditPoints="1"/>
            </p:cNvSpPr>
            <p:nvPr/>
          </p:nvSpPr>
          <p:spPr bwMode="auto">
            <a:xfrm>
              <a:off x="4168" y="2110"/>
              <a:ext cx="80" cy="104"/>
            </a:xfrm>
            <a:custGeom>
              <a:avLst/>
              <a:gdLst>
                <a:gd name="T0" fmla="*/ 37 w 80"/>
                <a:gd name="T1" fmla="*/ 22 h 104"/>
                <a:gd name="T2" fmla="*/ 49 w 80"/>
                <a:gd name="T3" fmla="*/ 61 h 104"/>
                <a:gd name="T4" fmla="*/ 24 w 80"/>
                <a:gd name="T5" fmla="*/ 61 h 104"/>
                <a:gd name="T6" fmla="*/ 37 w 80"/>
                <a:gd name="T7" fmla="*/ 22 h 104"/>
                <a:gd name="T8" fmla="*/ 34 w 80"/>
                <a:gd name="T9" fmla="*/ 0 h 104"/>
                <a:gd name="T10" fmla="*/ 0 w 80"/>
                <a:gd name="T11" fmla="*/ 104 h 104"/>
                <a:gd name="T12" fmla="*/ 11 w 80"/>
                <a:gd name="T13" fmla="*/ 104 h 104"/>
                <a:gd name="T14" fmla="*/ 22 w 80"/>
                <a:gd name="T15" fmla="*/ 69 h 104"/>
                <a:gd name="T16" fmla="*/ 52 w 80"/>
                <a:gd name="T17" fmla="*/ 69 h 104"/>
                <a:gd name="T18" fmla="*/ 63 w 80"/>
                <a:gd name="T19" fmla="*/ 104 h 104"/>
                <a:gd name="T20" fmla="*/ 80 w 80"/>
                <a:gd name="T21" fmla="*/ 104 h 104"/>
                <a:gd name="T22" fmla="*/ 45 w 80"/>
                <a:gd name="T23" fmla="*/ 0 h 104"/>
                <a:gd name="T24" fmla="*/ 34 w 80"/>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04">
                  <a:moveTo>
                    <a:pt x="37" y="22"/>
                  </a:moveTo>
                  <a:lnTo>
                    <a:pt x="49" y="61"/>
                  </a:lnTo>
                  <a:lnTo>
                    <a:pt x="24" y="61"/>
                  </a:lnTo>
                  <a:lnTo>
                    <a:pt x="37" y="22"/>
                  </a:lnTo>
                  <a:close/>
                  <a:moveTo>
                    <a:pt x="34" y="0"/>
                  </a:moveTo>
                  <a:lnTo>
                    <a:pt x="0" y="104"/>
                  </a:lnTo>
                  <a:lnTo>
                    <a:pt x="11" y="104"/>
                  </a:lnTo>
                  <a:lnTo>
                    <a:pt x="22" y="69"/>
                  </a:lnTo>
                  <a:lnTo>
                    <a:pt x="52" y="69"/>
                  </a:lnTo>
                  <a:lnTo>
                    <a:pt x="63" y="104"/>
                  </a:lnTo>
                  <a:lnTo>
                    <a:pt x="80" y="104"/>
                  </a:lnTo>
                  <a:lnTo>
                    <a:pt x="45" y="0"/>
                  </a:lnTo>
                  <a:lnTo>
                    <a:pt x="3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6" name="Freeform 15"/>
            <p:cNvSpPr>
              <a:spLocks/>
            </p:cNvSpPr>
            <p:nvPr/>
          </p:nvSpPr>
          <p:spPr bwMode="auto">
            <a:xfrm>
              <a:off x="3423" y="2006"/>
              <a:ext cx="313" cy="310"/>
            </a:xfrm>
            <a:custGeom>
              <a:avLst/>
              <a:gdLst>
                <a:gd name="T0" fmla="*/ 106 w 229"/>
                <a:gd name="T1" fmla="*/ 2 h 225"/>
                <a:gd name="T2" fmla="*/ 6 w 229"/>
                <a:gd name="T3" fmla="*/ 123 h 225"/>
                <a:gd name="T4" fmla="*/ 46 w 229"/>
                <a:gd name="T5" fmla="*/ 198 h 225"/>
                <a:gd name="T6" fmla="*/ 127 w 229"/>
                <a:gd name="T7" fmla="*/ 223 h 225"/>
                <a:gd name="T8" fmla="*/ 201 w 229"/>
                <a:gd name="T9" fmla="*/ 183 h 225"/>
                <a:gd name="T10" fmla="*/ 226 w 229"/>
                <a:gd name="T11" fmla="*/ 102 h 225"/>
                <a:gd name="T12" fmla="*/ 213 w 229"/>
                <a:gd name="T13" fmla="*/ 59 h 225"/>
                <a:gd name="T14" fmla="*/ 209 w 229"/>
                <a:gd name="T15" fmla="*/ 63 h 225"/>
                <a:gd name="T16" fmla="*/ 221 w 229"/>
                <a:gd name="T17" fmla="*/ 103 h 225"/>
                <a:gd name="T18" fmla="*/ 197 w 229"/>
                <a:gd name="T19" fmla="*/ 179 h 225"/>
                <a:gd name="T20" fmla="*/ 126 w 229"/>
                <a:gd name="T21" fmla="*/ 217 h 225"/>
                <a:gd name="T22" fmla="*/ 49 w 229"/>
                <a:gd name="T23" fmla="*/ 193 h 225"/>
                <a:gd name="T24" fmla="*/ 12 w 229"/>
                <a:gd name="T25" fmla="*/ 122 h 225"/>
                <a:gd name="T26" fmla="*/ 106 w 229"/>
                <a:gd name="T27" fmla="*/ 8 h 225"/>
                <a:gd name="T28" fmla="*/ 184 w 229"/>
                <a:gd name="T29" fmla="*/ 33 h 225"/>
                <a:gd name="T30" fmla="*/ 188 w 229"/>
                <a:gd name="T31" fmla="*/ 29 h 225"/>
                <a:gd name="T32" fmla="*/ 106 w 229"/>
                <a:gd name="T33" fmla="*/ 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9" h="225">
                  <a:moveTo>
                    <a:pt x="106" y="2"/>
                  </a:moveTo>
                  <a:cubicBezTo>
                    <a:pt x="45" y="8"/>
                    <a:pt x="0" y="62"/>
                    <a:pt x="6" y="123"/>
                  </a:cubicBezTo>
                  <a:cubicBezTo>
                    <a:pt x="9" y="152"/>
                    <a:pt x="23" y="179"/>
                    <a:pt x="46" y="198"/>
                  </a:cubicBezTo>
                  <a:cubicBezTo>
                    <a:pt x="68" y="217"/>
                    <a:pt x="97" y="225"/>
                    <a:pt x="127" y="223"/>
                  </a:cubicBezTo>
                  <a:cubicBezTo>
                    <a:pt x="156" y="220"/>
                    <a:pt x="183" y="206"/>
                    <a:pt x="201" y="183"/>
                  </a:cubicBezTo>
                  <a:cubicBezTo>
                    <a:pt x="220" y="160"/>
                    <a:pt x="229" y="132"/>
                    <a:pt x="226" y="102"/>
                  </a:cubicBezTo>
                  <a:cubicBezTo>
                    <a:pt x="225" y="87"/>
                    <a:pt x="220" y="72"/>
                    <a:pt x="213" y="59"/>
                  </a:cubicBezTo>
                  <a:cubicBezTo>
                    <a:pt x="209" y="63"/>
                    <a:pt x="209" y="63"/>
                    <a:pt x="209" y="63"/>
                  </a:cubicBezTo>
                  <a:cubicBezTo>
                    <a:pt x="216" y="75"/>
                    <a:pt x="219" y="88"/>
                    <a:pt x="221" y="103"/>
                  </a:cubicBezTo>
                  <a:cubicBezTo>
                    <a:pt x="223" y="131"/>
                    <a:pt x="215" y="158"/>
                    <a:pt x="197" y="179"/>
                  </a:cubicBezTo>
                  <a:cubicBezTo>
                    <a:pt x="179" y="201"/>
                    <a:pt x="154" y="214"/>
                    <a:pt x="126" y="217"/>
                  </a:cubicBezTo>
                  <a:cubicBezTo>
                    <a:pt x="98" y="220"/>
                    <a:pt x="71" y="211"/>
                    <a:pt x="49" y="193"/>
                  </a:cubicBezTo>
                  <a:cubicBezTo>
                    <a:pt x="28" y="175"/>
                    <a:pt x="15" y="150"/>
                    <a:pt x="12" y="122"/>
                  </a:cubicBezTo>
                  <a:cubicBezTo>
                    <a:pt x="6" y="65"/>
                    <a:pt x="49" y="14"/>
                    <a:pt x="106" y="8"/>
                  </a:cubicBezTo>
                  <a:cubicBezTo>
                    <a:pt x="135" y="6"/>
                    <a:pt x="162" y="14"/>
                    <a:pt x="184" y="33"/>
                  </a:cubicBezTo>
                  <a:cubicBezTo>
                    <a:pt x="188" y="29"/>
                    <a:pt x="188" y="29"/>
                    <a:pt x="188" y="29"/>
                  </a:cubicBezTo>
                  <a:cubicBezTo>
                    <a:pt x="165" y="9"/>
                    <a:pt x="136" y="0"/>
                    <a:pt x="106" y="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7" name="Freeform 16"/>
            <p:cNvSpPr>
              <a:spLocks/>
            </p:cNvSpPr>
            <p:nvPr/>
          </p:nvSpPr>
          <p:spPr bwMode="auto">
            <a:xfrm>
              <a:off x="3576" y="2145"/>
              <a:ext cx="18" cy="18"/>
            </a:xfrm>
            <a:custGeom>
              <a:avLst/>
              <a:gdLst>
                <a:gd name="T0" fmla="*/ 10 w 13"/>
                <a:gd name="T1" fmla="*/ 11 h 13"/>
                <a:gd name="T2" fmla="*/ 2 w 13"/>
                <a:gd name="T3" fmla="*/ 10 h 13"/>
                <a:gd name="T4" fmla="*/ 3 w 13"/>
                <a:gd name="T5" fmla="*/ 2 h 13"/>
                <a:gd name="T6" fmla="*/ 11 w 13"/>
                <a:gd name="T7" fmla="*/ 3 h 13"/>
                <a:gd name="T8" fmla="*/ 10 w 13"/>
                <a:gd name="T9" fmla="*/ 11 h 13"/>
              </a:gdLst>
              <a:ahLst/>
              <a:cxnLst>
                <a:cxn ang="0">
                  <a:pos x="T0" y="T1"/>
                </a:cxn>
                <a:cxn ang="0">
                  <a:pos x="T2" y="T3"/>
                </a:cxn>
                <a:cxn ang="0">
                  <a:pos x="T4" y="T5"/>
                </a:cxn>
                <a:cxn ang="0">
                  <a:pos x="T6" y="T7"/>
                </a:cxn>
                <a:cxn ang="0">
                  <a:pos x="T8" y="T9"/>
                </a:cxn>
              </a:cxnLst>
              <a:rect l="0" t="0" r="r" b="b"/>
              <a:pathLst>
                <a:path w="13" h="13">
                  <a:moveTo>
                    <a:pt x="10" y="11"/>
                  </a:moveTo>
                  <a:cubicBezTo>
                    <a:pt x="8" y="13"/>
                    <a:pt x="4" y="13"/>
                    <a:pt x="2" y="10"/>
                  </a:cubicBezTo>
                  <a:cubicBezTo>
                    <a:pt x="0" y="8"/>
                    <a:pt x="1" y="4"/>
                    <a:pt x="3" y="2"/>
                  </a:cubicBezTo>
                  <a:cubicBezTo>
                    <a:pt x="6" y="0"/>
                    <a:pt x="10" y="1"/>
                    <a:pt x="11" y="3"/>
                  </a:cubicBezTo>
                  <a:cubicBezTo>
                    <a:pt x="13" y="6"/>
                    <a:pt x="13" y="9"/>
                    <a:pt x="10" y="11"/>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8" name="Freeform 17"/>
            <p:cNvSpPr>
              <a:spLocks/>
            </p:cNvSpPr>
            <p:nvPr/>
          </p:nvSpPr>
          <p:spPr bwMode="auto">
            <a:xfrm>
              <a:off x="3601" y="2126"/>
              <a:ext cx="19" cy="19"/>
            </a:xfrm>
            <a:custGeom>
              <a:avLst/>
              <a:gdLst>
                <a:gd name="T0" fmla="*/ 11 w 14"/>
                <a:gd name="T1" fmla="*/ 12 h 14"/>
                <a:gd name="T2" fmla="*/ 2 w 14"/>
                <a:gd name="T3" fmla="*/ 10 h 14"/>
                <a:gd name="T4" fmla="*/ 3 w 14"/>
                <a:gd name="T5" fmla="*/ 2 h 14"/>
                <a:gd name="T6" fmla="*/ 12 w 14"/>
                <a:gd name="T7" fmla="*/ 3 h 14"/>
                <a:gd name="T8" fmla="*/ 11 w 14"/>
                <a:gd name="T9" fmla="*/ 12 h 14"/>
              </a:gdLst>
              <a:ahLst/>
              <a:cxnLst>
                <a:cxn ang="0">
                  <a:pos x="T0" y="T1"/>
                </a:cxn>
                <a:cxn ang="0">
                  <a:pos x="T2" y="T3"/>
                </a:cxn>
                <a:cxn ang="0">
                  <a:pos x="T4" y="T5"/>
                </a:cxn>
                <a:cxn ang="0">
                  <a:pos x="T6" y="T7"/>
                </a:cxn>
                <a:cxn ang="0">
                  <a:pos x="T8" y="T9"/>
                </a:cxn>
              </a:cxnLst>
              <a:rect l="0" t="0" r="r" b="b"/>
              <a:pathLst>
                <a:path w="14" h="14">
                  <a:moveTo>
                    <a:pt x="11" y="12"/>
                  </a:moveTo>
                  <a:cubicBezTo>
                    <a:pt x="8" y="14"/>
                    <a:pt x="4" y="13"/>
                    <a:pt x="2" y="10"/>
                  </a:cubicBezTo>
                  <a:cubicBezTo>
                    <a:pt x="0" y="8"/>
                    <a:pt x="0" y="4"/>
                    <a:pt x="3" y="2"/>
                  </a:cubicBezTo>
                  <a:cubicBezTo>
                    <a:pt x="6" y="0"/>
                    <a:pt x="10" y="0"/>
                    <a:pt x="12" y="3"/>
                  </a:cubicBezTo>
                  <a:cubicBezTo>
                    <a:pt x="14" y="6"/>
                    <a:pt x="13" y="10"/>
                    <a:pt x="11" y="1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9" name="Freeform 18"/>
            <p:cNvSpPr>
              <a:spLocks/>
            </p:cNvSpPr>
            <p:nvPr/>
          </p:nvSpPr>
          <p:spPr bwMode="auto">
            <a:xfrm>
              <a:off x="3624" y="2105"/>
              <a:ext cx="22" cy="21"/>
            </a:xfrm>
            <a:custGeom>
              <a:avLst/>
              <a:gdLst>
                <a:gd name="T0" fmla="*/ 12 w 16"/>
                <a:gd name="T1" fmla="*/ 13 h 15"/>
                <a:gd name="T2" fmla="*/ 2 w 16"/>
                <a:gd name="T3" fmla="*/ 11 h 15"/>
                <a:gd name="T4" fmla="*/ 4 w 16"/>
                <a:gd name="T5" fmla="*/ 2 h 15"/>
                <a:gd name="T6" fmla="*/ 13 w 16"/>
                <a:gd name="T7" fmla="*/ 3 h 15"/>
                <a:gd name="T8" fmla="*/ 12 w 16"/>
                <a:gd name="T9" fmla="*/ 13 h 15"/>
              </a:gdLst>
              <a:ahLst/>
              <a:cxnLst>
                <a:cxn ang="0">
                  <a:pos x="T0" y="T1"/>
                </a:cxn>
                <a:cxn ang="0">
                  <a:pos x="T2" y="T3"/>
                </a:cxn>
                <a:cxn ang="0">
                  <a:pos x="T4" y="T5"/>
                </a:cxn>
                <a:cxn ang="0">
                  <a:pos x="T6" y="T7"/>
                </a:cxn>
                <a:cxn ang="0">
                  <a:pos x="T8" y="T9"/>
                </a:cxn>
              </a:cxnLst>
              <a:rect l="0" t="0" r="r" b="b"/>
              <a:pathLst>
                <a:path w="16" h="15">
                  <a:moveTo>
                    <a:pt x="12" y="13"/>
                  </a:moveTo>
                  <a:cubicBezTo>
                    <a:pt x="9" y="15"/>
                    <a:pt x="5" y="14"/>
                    <a:pt x="2" y="11"/>
                  </a:cubicBezTo>
                  <a:cubicBezTo>
                    <a:pt x="0" y="8"/>
                    <a:pt x="1" y="4"/>
                    <a:pt x="4" y="2"/>
                  </a:cubicBezTo>
                  <a:cubicBezTo>
                    <a:pt x="7" y="0"/>
                    <a:pt x="11" y="0"/>
                    <a:pt x="13" y="3"/>
                  </a:cubicBezTo>
                  <a:cubicBezTo>
                    <a:pt x="16" y="6"/>
                    <a:pt x="15" y="10"/>
                    <a:pt x="12" y="13"/>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0" name="Freeform 19"/>
            <p:cNvSpPr>
              <a:spLocks/>
            </p:cNvSpPr>
            <p:nvPr/>
          </p:nvSpPr>
          <p:spPr bwMode="auto">
            <a:xfrm>
              <a:off x="3651" y="2083"/>
              <a:ext cx="23" cy="23"/>
            </a:xfrm>
            <a:custGeom>
              <a:avLst/>
              <a:gdLst>
                <a:gd name="T0" fmla="*/ 13 w 17"/>
                <a:gd name="T1" fmla="*/ 14 h 17"/>
                <a:gd name="T2" fmla="*/ 2 w 17"/>
                <a:gd name="T3" fmla="*/ 13 h 17"/>
                <a:gd name="T4" fmla="*/ 4 w 17"/>
                <a:gd name="T5" fmla="*/ 2 h 17"/>
                <a:gd name="T6" fmla="*/ 14 w 17"/>
                <a:gd name="T7" fmla="*/ 4 h 17"/>
                <a:gd name="T8" fmla="*/ 13 w 17"/>
                <a:gd name="T9" fmla="*/ 14 h 17"/>
              </a:gdLst>
              <a:ahLst/>
              <a:cxnLst>
                <a:cxn ang="0">
                  <a:pos x="T0" y="T1"/>
                </a:cxn>
                <a:cxn ang="0">
                  <a:pos x="T2" y="T3"/>
                </a:cxn>
                <a:cxn ang="0">
                  <a:pos x="T4" y="T5"/>
                </a:cxn>
                <a:cxn ang="0">
                  <a:pos x="T6" y="T7"/>
                </a:cxn>
                <a:cxn ang="0">
                  <a:pos x="T8" y="T9"/>
                </a:cxn>
              </a:cxnLst>
              <a:rect l="0" t="0" r="r" b="b"/>
              <a:pathLst>
                <a:path w="17" h="17">
                  <a:moveTo>
                    <a:pt x="13" y="14"/>
                  </a:moveTo>
                  <a:cubicBezTo>
                    <a:pt x="9" y="17"/>
                    <a:pt x="5" y="16"/>
                    <a:pt x="2" y="13"/>
                  </a:cubicBezTo>
                  <a:cubicBezTo>
                    <a:pt x="0" y="9"/>
                    <a:pt x="0" y="5"/>
                    <a:pt x="4" y="2"/>
                  </a:cubicBezTo>
                  <a:cubicBezTo>
                    <a:pt x="7" y="0"/>
                    <a:pt x="12" y="0"/>
                    <a:pt x="14" y="4"/>
                  </a:cubicBezTo>
                  <a:cubicBezTo>
                    <a:pt x="17" y="7"/>
                    <a:pt x="16" y="12"/>
                    <a:pt x="13" y="14"/>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1" name="Freeform 20"/>
            <p:cNvSpPr>
              <a:spLocks/>
            </p:cNvSpPr>
            <p:nvPr/>
          </p:nvSpPr>
          <p:spPr bwMode="auto">
            <a:xfrm>
              <a:off x="3678" y="2058"/>
              <a:ext cx="26" cy="26"/>
            </a:xfrm>
            <a:custGeom>
              <a:avLst/>
              <a:gdLst>
                <a:gd name="T0" fmla="*/ 14 w 19"/>
                <a:gd name="T1" fmla="*/ 16 h 19"/>
                <a:gd name="T2" fmla="*/ 3 w 19"/>
                <a:gd name="T3" fmla="*/ 14 h 19"/>
                <a:gd name="T4" fmla="*/ 4 w 19"/>
                <a:gd name="T5" fmla="*/ 3 h 19"/>
                <a:gd name="T6" fmla="*/ 16 w 19"/>
                <a:gd name="T7" fmla="*/ 4 h 19"/>
                <a:gd name="T8" fmla="*/ 14 w 19"/>
                <a:gd name="T9" fmla="*/ 16 h 19"/>
              </a:gdLst>
              <a:ahLst/>
              <a:cxnLst>
                <a:cxn ang="0">
                  <a:pos x="T0" y="T1"/>
                </a:cxn>
                <a:cxn ang="0">
                  <a:pos x="T2" y="T3"/>
                </a:cxn>
                <a:cxn ang="0">
                  <a:pos x="T4" y="T5"/>
                </a:cxn>
                <a:cxn ang="0">
                  <a:pos x="T6" y="T7"/>
                </a:cxn>
                <a:cxn ang="0">
                  <a:pos x="T8" y="T9"/>
                </a:cxn>
              </a:cxnLst>
              <a:rect l="0" t="0" r="r" b="b"/>
              <a:pathLst>
                <a:path w="19" h="19">
                  <a:moveTo>
                    <a:pt x="14" y="16"/>
                  </a:moveTo>
                  <a:cubicBezTo>
                    <a:pt x="11" y="19"/>
                    <a:pt x="6" y="18"/>
                    <a:pt x="3" y="14"/>
                  </a:cubicBezTo>
                  <a:cubicBezTo>
                    <a:pt x="0" y="11"/>
                    <a:pt x="1" y="6"/>
                    <a:pt x="4" y="3"/>
                  </a:cubicBezTo>
                  <a:cubicBezTo>
                    <a:pt x="8" y="0"/>
                    <a:pt x="13" y="1"/>
                    <a:pt x="16" y="4"/>
                  </a:cubicBezTo>
                  <a:cubicBezTo>
                    <a:pt x="19" y="8"/>
                    <a:pt x="18" y="13"/>
                    <a:pt x="14" y="16"/>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2" name="Line 17"/>
            <p:cNvSpPr>
              <a:spLocks noChangeShapeType="1"/>
            </p:cNvSpPr>
            <p:nvPr/>
          </p:nvSpPr>
          <p:spPr bwMode="auto">
            <a:xfrm>
              <a:off x="3710" y="2276"/>
              <a:ext cx="0" cy="0"/>
            </a:xfrm>
            <a:prstGeom prst="lin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3" name="Line 18"/>
            <p:cNvSpPr>
              <a:spLocks noChangeShapeType="1"/>
            </p:cNvSpPr>
            <p:nvPr/>
          </p:nvSpPr>
          <p:spPr bwMode="auto">
            <a:xfrm>
              <a:off x="3710" y="2276"/>
              <a:ext cx="0" cy="0"/>
            </a:xfrm>
            <a:prstGeom prst="lin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grpSp>
      <p:sp>
        <p:nvSpPr>
          <p:cNvPr id="26" name="Content Placeholder 2"/>
          <p:cNvSpPr>
            <a:spLocks noGrp="1"/>
          </p:cNvSpPr>
          <p:nvPr>
            <p:ph idx="13"/>
          </p:nvPr>
        </p:nvSpPr>
        <p:spPr>
          <a:xfrm>
            <a:off x="358618" y="1139116"/>
            <a:ext cx="5269907" cy="4893646"/>
          </a:xfrm>
        </p:spPr>
        <p:txBody>
          <a:bodyPr/>
          <a:lstStyle>
            <a:lvl1pPr>
              <a:buClr>
                <a:srgbClr val="00A3DA"/>
              </a:buClr>
              <a:defRPr/>
            </a:lvl1pPr>
            <a:lvl2pPr>
              <a:buClr>
                <a:srgbClr val="00A3DA"/>
              </a:buClr>
              <a:defRPr/>
            </a:lvl2pPr>
            <a:lvl3pPr>
              <a:buClr>
                <a:srgbClr val="00A3DA"/>
              </a:buClr>
              <a:defRPr/>
            </a:lvl3pPr>
            <a:lvl4pPr>
              <a:buClr>
                <a:srgbClr val="00A3DA"/>
              </a:buClr>
              <a:defRPr/>
            </a:lvl4pPr>
            <a:lvl5pPr>
              <a:buClr>
                <a:srgbClr val="00A3D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7" name="Straight Connector 26"/>
          <p:cNvCxnSpPr/>
          <p:nvPr userDrawn="1"/>
        </p:nvCxnSpPr>
        <p:spPr>
          <a:xfrm flipV="1">
            <a:off x="0" y="868218"/>
            <a:ext cx="7791769" cy="1191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8" name="TextBox 27"/>
          <p:cNvSpPr txBox="1"/>
          <p:nvPr userDrawn="1"/>
        </p:nvSpPr>
        <p:spPr>
          <a:xfrm>
            <a:off x="11310573" y="119550"/>
            <a:ext cx="1204929" cy="230832"/>
          </a:xfrm>
          <a:prstGeom prst="rect">
            <a:avLst/>
          </a:prstGeom>
          <a:noFill/>
        </p:spPr>
        <p:txBody>
          <a:bodyPr wrap="square" rtlCol="0">
            <a:spAutoFit/>
          </a:bodyPr>
          <a:lstStyle/>
          <a:p>
            <a:r>
              <a:rPr lang="en-US" sz="900" dirty="0"/>
              <a:t>© Elekta 2016</a:t>
            </a:r>
          </a:p>
        </p:txBody>
      </p:sp>
    </p:spTree>
    <p:extLst>
      <p:ext uri="{BB962C8B-B14F-4D97-AF65-F5344CB8AC3E}">
        <p14:creationId xmlns:p14="http://schemas.microsoft.com/office/powerpoint/2010/main" val="376183581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56921"/>
            <a:ext cx="7791769" cy="711297"/>
          </a:xfrm>
        </p:spPr>
        <p:txBody>
          <a:bodyPr>
            <a:normAutofit/>
          </a:bodyPr>
          <a:lstStyle>
            <a:lvl1pPr marL="0" algn="l" defTabSz="914400" rtl="0" eaLnBrk="1" latinLnBrk="0" hangingPunct="1">
              <a:defRPr lang="en-US" sz="3201" b="1" kern="1200" dirty="0">
                <a:solidFill>
                  <a:srgbClr val="00A3DA"/>
                </a:solidFill>
                <a:latin typeface="Montserrat"/>
                <a:ea typeface="+mn-ea"/>
                <a:cs typeface="Montserrat"/>
              </a:defRPr>
            </a:lvl1pPr>
          </a:lstStyle>
          <a:p>
            <a:r>
              <a:rPr lang="en-US" dirty="0"/>
              <a:t>CLICK TO EDIT MASTER TITLE STYLE</a:t>
            </a:r>
          </a:p>
        </p:txBody>
      </p:sp>
      <p:sp>
        <p:nvSpPr>
          <p:cNvPr id="3" name="Content Placeholder 2"/>
          <p:cNvSpPr>
            <a:spLocks noGrp="1"/>
          </p:cNvSpPr>
          <p:nvPr>
            <p:ph idx="1"/>
          </p:nvPr>
        </p:nvSpPr>
        <p:spPr>
          <a:xfrm>
            <a:off x="6193241" y="1139116"/>
            <a:ext cx="5609575" cy="4893646"/>
          </a:xfrm>
        </p:spPr>
        <p:txBody>
          <a:bodyPr/>
          <a:lstStyle>
            <a:lvl1pPr>
              <a:buClr>
                <a:srgbClr val="00A3DA"/>
              </a:buClr>
              <a:defRPr/>
            </a:lvl1pPr>
            <a:lvl2pPr>
              <a:buClr>
                <a:srgbClr val="00A3DA"/>
              </a:buClr>
              <a:defRPr/>
            </a:lvl2pPr>
            <a:lvl3pPr>
              <a:buClr>
                <a:srgbClr val="00A3DA"/>
              </a:buClr>
              <a:defRPr/>
            </a:lvl3pPr>
            <a:lvl4pPr>
              <a:buClr>
                <a:srgbClr val="00A3DA"/>
              </a:buClr>
              <a:defRPr/>
            </a:lvl4pPr>
            <a:lvl5pPr>
              <a:buClr>
                <a:srgbClr val="00A3D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3341"/>
            <a:ext cx="12192000" cy="164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latin typeface="Calibri" panose="020F0502020204030204" pitchFamily="34" charset="0"/>
              <a:cs typeface="Calibri" panose="020F0502020204030204" pitchFamily="34" charset="0"/>
            </a:endParaRPr>
          </a:p>
        </p:txBody>
      </p:sp>
      <p:sp>
        <p:nvSpPr>
          <p:cNvPr id="8" name="Freeform 7"/>
          <p:cNvSpPr/>
          <p:nvPr userDrawn="1"/>
        </p:nvSpPr>
        <p:spPr>
          <a:xfrm>
            <a:off x="7791769" y="-107834"/>
            <a:ext cx="4819460" cy="374291"/>
          </a:xfrm>
          <a:custGeom>
            <a:avLst/>
            <a:gdLst>
              <a:gd name="connsiteX0" fmla="*/ 0 w 4551053"/>
              <a:gd name="connsiteY0" fmla="*/ 164616 h 188132"/>
              <a:gd name="connsiteX1" fmla="*/ 164638 w 4551053"/>
              <a:gd name="connsiteY1" fmla="*/ 0 h 188132"/>
              <a:gd name="connsiteX2" fmla="*/ 4551053 w 4551053"/>
              <a:gd name="connsiteY2" fmla="*/ 11759 h 188132"/>
              <a:gd name="connsiteX3" fmla="*/ 4527533 w 4551053"/>
              <a:gd name="connsiteY3" fmla="*/ 188132 h 188132"/>
              <a:gd name="connsiteX4" fmla="*/ 0 w 4551053"/>
              <a:gd name="connsiteY4" fmla="*/ 164616 h 188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053" h="188132">
                <a:moveTo>
                  <a:pt x="0" y="164616"/>
                </a:moveTo>
                <a:lnTo>
                  <a:pt x="164638" y="0"/>
                </a:lnTo>
                <a:lnTo>
                  <a:pt x="4551053" y="11759"/>
                </a:lnTo>
                <a:lnTo>
                  <a:pt x="4527533" y="188132"/>
                </a:lnTo>
                <a:lnTo>
                  <a:pt x="0" y="164616"/>
                </a:lnTo>
                <a:close/>
              </a:path>
            </a:pathLst>
          </a:cu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grpSp>
        <p:nvGrpSpPr>
          <p:cNvPr id="9" name="Group 8"/>
          <p:cNvGrpSpPr>
            <a:grpSpLocks noChangeAspect="1"/>
          </p:cNvGrpSpPr>
          <p:nvPr userDrawn="1"/>
        </p:nvGrpSpPr>
        <p:grpSpPr bwMode="auto">
          <a:xfrm>
            <a:off x="10440064" y="6158300"/>
            <a:ext cx="1362752" cy="512064"/>
            <a:chOff x="3423" y="2006"/>
            <a:chExt cx="825" cy="310"/>
          </a:xfrm>
          <a:solidFill>
            <a:schemeClr val="bg2">
              <a:lumMod val="65000"/>
            </a:schemeClr>
          </a:solidFill>
        </p:grpSpPr>
        <p:sp>
          <p:nvSpPr>
            <p:cNvPr id="10" name="Freeform 9"/>
            <p:cNvSpPr>
              <a:spLocks/>
            </p:cNvSpPr>
            <p:nvPr/>
          </p:nvSpPr>
          <p:spPr bwMode="auto">
            <a:xfrm>
              <a:off x="3801" y="2110"/>
              <a:ext cx="55" cy="104"/>
            </a:xfrm>
            <a:custGeom>
              <a:avLst/>
              <a:gdLst>
                <a:gd name="T0" fmla="*/ 53 w 55"/>
                <a:gd name="T1" fmla="*/ 0 h 104"/>
                <a:gd name="T2" fmla="*/ 53 w 55"/>
                <a:gd name="T3" fmla="*/ 10 h 104"/>
                <a:gd name="T4" fmla="*/ 17 w 55"/>
                <a:gd name="T5" fmla="*/ 10 h 104"/>
                <a:gd name="T6" fmla="*/ 17 w 55"/>
                <a:gd name="T7" fmla="*/ 46 h 104"/>
                <a:gd name="T8" fmla="*/ 51 w 55"/>
                <a:gd name="T9" fmla="*/ 46 h 104"/>
                <a:gd name="T10" fmla="*/ 51 w 55"/>
                <a:gd name="T11" fmla="*/ 56 h 104"/>
                <a:gd name="T12" fmla="*/ 17 w 55"/>
                <a:gd name="T13" fmla="*/ 56 h 104"/>
                <a:gd name="T14" fmla="*/ 17 w 55"/>
                <a:gd name="T15" fmla="*/ 94 h 104"/>
                <a:gd name="T16" fmla="*/ 55 w 55"/>
                <a:gd name="T17" fmla="*/ 94 h 104"/>
                <a:gd name="T18" fmla="*/ 55 w 55"/>
                <a:gd name="T19" fmla="*/ 104 h 104"/>
                <a:gd name="T20" fmla="*/ 0 w 55"/>
                <a:gd name="T21" fmla="*/ 104 h 104"/>
                <a:gd name="T22" fmla="*/ 0 w 55"/>
                <a:gd name="T23" fmla="*/ 0 h 104"/>
                <a:gd name="T24" fmla="*/ 53 w 55"/>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104">
                  <a:moveTo>
                    <a:pt x="53" y="0"/>
                  </a:moveTo>
                  <a:lnTo>
                    <a:pt x="53" y="10"/>
                  </a:lnTo>
                  <a:lnTo>
                    <a:pt x="17" y="10"/>
                  </a:lnTo>
                  <a:lnTo>
                    <a:pt x="17" y="46"/>
                  </a:lnTo>
                  <a:lnTo>
                    <a:pt x="51" y="46"/>
                  </a:lnTo>
                  <a:lnTo>
                    <a:pt x="51" y="56"/>
                  </a:lnTo>
                  <a:lnTo>
                    <a:pt x="17" y="56"/>
                  </a:lnTo>
                  <a:lnTo>
                    <a:pt x="17" y="94"/>
                  </a:lnTo>
                  <a:lnTo>
                    <a:pt x="55" y="94"/>
                  </a:lnTo>
                  <a:lnTo>
                    <a:pt x="55" y="104"/>
                  </a:lnTo>
                  <a:lnTo>
                    <a:pt x="0" y="104"/>
                  </a:lnTo>
                  <a:lnTo>
                    <a:pt x="0" y="0"/>
                  </a:lnTo>
                  <a:lnTo>
                    <a:pt x="5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1" name="Freeform 10"/>
            <p:cNvSpPr>
              <a:spLocks/>
            </p:cNvSpPr>
            <p:nvPr/>
          </p:nvSpPr>
          <p:spPr bwMode="auto">
            <a:xfrm>
              <a:off x="3876" y="2110"/>
              <a:ext cx="53" cy="104"/>
            </a:xfrm>
            <a:custGeom>
              <a:avLst/>
              <a:gdLst>
                <a:gd name="T0" fmla="*/ 16 w 53"/>
                <a:gd name="T1" fmla="*/ 0 h 104"/>
                <a:gd name="T2" fmla="*/ 16 w 53"/>
                <a:gd name="T3" fmla="*/ 94 h 104"/>
                <a:gd name="T4" fmla="*/ 53 w 53"/>
                <a:gd name="T5" fmla="*/ 94 h 104"/>
                <a:gd name="T6" fmla="*/ 53 w 53"/>
                <a:gd name="T7" fmla="*/ 104 h 104"/>
                <a:gd name="T8" fmla="*/ 0 w 53"/>
                <a:gd name="T9" fmla="*/ 104 h 104"/>
                <a:gd name="T10" fmla="*/ 0 w 53"/>
                <a:gd name="T11" fmla="*/ 0 h 104"/>
                <a:gd name="T12" fmla="*/ 16 w 53"/>
                <a:gd name="T13" fmla="*/ 0 h 104"/>
              </a:gdLst>
              <a:ahLst/>
              <a:cxnLst>
                <a:cxn ang="0">
                  <a:pos x="T0" y="T1"/>
                </a:cxn>
                <a:cxn ang="0">
                  <a:pos x="T2" y="T3"/>
                </a:cxn>
                <a:cxn ang="0">
                  <a:pos x="T4" y="T5"/>
                </a:cxn>
                <a:cxn ang="0">
                  <a:pos x="T6" y="T7"/>
                </a:cxn>
                <a:cxn ang="0">
                  <a:pos x="T8" y="T9"/>
                </a:cxn>
                <a:cxn ang="0">
                  <a:pos x="T10" y="T11"/>
                </a:cxn>
                <a:cxn ang="0">
                  <a:pos x="T12" y="T13"/>
                </a:cxn>
              </a:cxnLst>
              <a:rect l="0" t="0" r="r" b="b"/>
              <a:pathLst>
                <a:path w="53" h="104">
                  <a:moveTo>
                    <a:pt x="16" y="0"/>
                  </a:moveTo>
                  <a:lnTo>
                    <a:pt x="16" y="94"/>
                  </a:lnTo>
                  <a:lnTo>
                    <a:pt x="53" y="94"/>
                  </a:lnTo>
                  <a:lnTo>
                    <a:pt x="53" y="104"/>
                  </a:lnTo>
                  <a:lnTo>
                    <a:pt x="0" y="104"/>
                  </a:lnTo>
                  <a:lnTo>
                    <a:pt x="0" y="0"/>
                  </a:lnTo>
                  <a:lnTo>
                    <a:pt x="1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2" name="Freeform 11"/>
            <p:cNvSpPr>
              <a:spLocks/>
            </p:cNvSpPr>
            <p:nvPr/>
          </p:nvSpPr>
          <p:spPr bwMode="auto">
            <a:xfrm>
              <a:off x="3950" y="2110"/>
              <a:ext cx="53" cy="104"/>
            </a:xfrm>
            <a:custGeom>
              <a:avLst/>
              <a:gdLst>
                <a:gd name="T0" fmla="*/ 53 w 53"/>
                <a:gd name="T1" fmla="*/ 0 h 104"/>
                <a:gd name="T2" fmla="*/ 53 w 53"/>
                <a:gd name="T3" fmla="*/ 10 h 104"/>
                <a:gd name="T4" fmla="*/ 15 w 53"/>
                <a:gd name="T5" fmla="*/ 10 h 104"/>
                <a:gd name="T6" fmla="*/ 15 w 53"/>
                <a:gd name="T7" fmla="*/ 46 h 104"/>
                <a:gd name="T8" fmla="*/ 50 w 53"/>
                <a:gd name="T9" fmla="*/ 46 h 104"/>
                <a:gd name="T10" fmla="*/ 50 w 53"/>
                <a:gd name="T11" fmla="*/ 56 h 104"/>
                <a:gd name="T12" fmla="*/ 15 w 53"/>
                <a:gd name="T13" fmla="*/ 56 h 104"/>
                <a:gd name="T14" fmla="*/ 15 w 53"/>
                <a:gd name="T15" fmla="*/ 94 h 104"/>
                <a:gd name="T16" fmla="*/ 53 w 53"/>
                <a:gd name="T17" fmla="*/ 94 h 104"/>
                <a:gd name="T18" fmla="*/ 53 w 53"/>
                <a:gd name="T19" fmla="*/ 104 h 104"/>
                <a:gd name="T20" fmla="*/ 0 w 53"/>
                <a:gd name="T21" fmla="*/ 104 h 104"/>
                <a:gd name="T22" fmla="*/ 0 w 53"/>
                <a:gd name="T23" fmla="*/ 0 h 104"/>
                <a:gd name="T24" fmla="*/ 53 w 53"/>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104">
                  <a:moveTo>
                    <a:pt x="53" y="0"/>
                  </a:moveTo>
                  <a:lnTo>
                    <a:pt x="53" y="10"/>
                  </a:lnTo>
                  <a:lnTo>
                    <a:pt x="15" y="10"/>
                  </a:lnTo>
                  <a:lnTo>
                    <a:pt x="15" y="46"/>
                  </a:lnTo>
                  <a:lnTo>
                    <a:pt x="50" y="46"/>
                  </a:lnTo>
                  <a:lnTo>
                    <a:pt x="50" y="56"/>
                  </a:lnTo>
                  <a:lnTo>
                    <a:pt x="15" y="56"/>
                  </a:lnTo>
                  <a:lnTo>
                    <a:pt x="15" y="94"/>
                  </a:lnTo>
                  <a:lnTo>
                    <a:pt x="53" y="94"/>
                  </a:lnTo>
                  <a:lnTo>
                    <a:pt x="53" y="104"/>
                  </a:lnTo>
                  <a:lnTo>
                    <a:pt x="0" y="104"/>
                  </a:lnTo>
                  <a:lnTo>
                    <a:pt x="0" y="0"/>
                  </a:lnTo>
                  <a:lnTo>
                    <a:pt x="5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3" name="Freeform 12"/>
            <p:cNvSpPr>
              <a:spLocks/>
            </p:cNvSpPr>
            <p:nvPr/>
          </p:nvSpPr>
          <p:spPr bwMode="auto">
            <a:xfrm>
              <a:off x="4026" y="2110"/>
              <a:ext cx="72" cy="104"/>
            </a:xfrm>
            <a:custGeom>
              <a:avLst/>
              <a:gdLst>
                <a:gd name="T0" fmla="*/ 15 w 72"/>
                <a:gd name="T1" fmla="*/ 0 h 104"/>
                <a:gd name="T2" fmla="*/ 15 w 72"/>
                <a:gd name="T3" fmla="*/ 49 h 104"/>
                <a:gd name="T4" fmla="*/ 57 w 72"/>
                <a:gd name="T5" fmla="*/ 0 h 104"/>
                <a:gd name="T6" fmla="*/ 70 w 72"/>
                <a:gd name="T7" fmla="*/ 0 h 104"/>
                <a:gd name="T8" fmla="*/ 29 w 72"/>
                <a:gd name="T9" fmla="*/ 46 h 104"/>
                <a:gd name="T10" fmla="*/ 72 w 72"/>
                <a:gd name="T11" fmla="*/ 104 h 104"/>
                <a:gd name="T12" fmla="*/ 52 w 72"/>
                <a:gd name="T13" fmla="*/ 104 h 104"/>
                <a:gd name="T14" fmla="*/ 15 w 72"/>
                <a:gd name="T15" fmla="*/ 51 h 104"/>
                <a:gd name="T16" fmla="*/ 15 w 72"/>
                <a:gd name="T17" fmla="*/ 104 h 104"/>
                <a:gd name="T18" fmla="*/ 0 w 72"/>
                <a:gd name="T19" fmla="*/ 104 h 104"/>
                <a:gd name="T20" fmla="*/ 0 w 72"/>
                <a:gd name="T21" fmla="*/ 0 h 104"/>
                <a:gd name="T22" fmla="*/ 15 w 72"/>
                <a:gd name="T23"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104">
                  <a:moveTo>
                    <a:pt x="15" y="0"/>
                  </a:moveTo>
                  <a:lnTo>
                    <a:pt x="15" y="49"/>
                  </a:lnTo>
                  <a:lnTo>
                    <a:pt x="57" y="0"/>
                  </a:lnTo>
                  <a:lnTo>
                    <a:pt x="70" y="0"/>
                  </a:lnTo>
                  <a:lnTo>
                    <a:pt x="29" y="46"/>
                  </a:lnTo>
                  <a:lnTo>
                    <a:pt x="72" y="104"/>
                  </a:lnTo>
                  <a:lnTo>
                    <a:pt x="52" y="104"/>
                  </a:lnTo>
                  <a:lnTo>
                    <a:pt x="15" y="51"/>
                  </a:lnTo>
                  <a:lnTo>
                    <a:pt x="15" y="104"/>
                  </a:lnTo>
                  <a:lnTo>
                    <a:pt x="0" y="104"/>
                  </a:lnTo>
                  <a:lnTo>
                    <a:pt x="0" y="0"/>
                  </a:lnTo>
                  <a:lnTo>
                    <a:pt x="1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 name="Freeform 13"/>
            <p:cNvSpPr>
              <a:spLocks/>
            </p:cNvSpPr>
            <p:nvPr/>
          </p:nvSpPr>
          <p:spPr bwMode="auto">
            <a:xfrm>
              <a:off x="4102" y="2110"/>
              <a:ext cx="71" cy="104"/>
            </a:xfrm>
            <a:custGeom>
              <a:avLst/>
              <a:gdLst>
                <a:gd name="T0" fmla="*/ 71 w 71"/>
                <a:gd name="T1" fmla="*/ 0 h 104"/>
                <a:gd name="T2" fmla="*/ 71 w 71"/>
                <a:gd name="T3" fmla="*/ 10 h 104"/>
                <a:gd name="T4" fmla="*/ 44 w 71"/>
                <a:gd name="T5" fmla="*/ 10 h 104"/>
                <a:gd name="T6" fmla="*/ 44 w 71"/>
                <a:gd name="T7" fmla="*/ 104 h 104"/>
                <a:gd name="T8" fmla="*/ 28 w 71"/>
                <a:gd name="T9" fmla="*/ 104 h 104"/>
                <a:gd name="T10" fmla="*/ 28 w 71"/>
                <a:gd name="T11" fmla="*/ 10 h 104"/>
                <a:gd name="T12" fmla="*/ 0 w 71"/>
                <a:gd name="T13" fmla="*/ 10 h 104"/>
                <a:gd name="T14" fmla="*/ 0 w 71"/>
                <a:gd name="T15" fmla="*/ 0 h 104"/>
                <a:gd name="T16" fmla="*/ 71 w 71"/>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04">
                  <a:moveTo>
                    <a:pt x="71" y="0"/>
                  </a:moveTo>
                  <a:lnTo>
                    <a:pt x="71" y="10"/>
                  </a:lnTo>
                  <a:lnTo>
                    <a:pt x="44" y="10"/>
                  </a:lnTo>
                  <a:lnTo>
                    <a:pt x="44" y="104"/>
                  </a:lnTo>
                  <a:lnTo>
                    <a:pt x="28" y="104"/>
                  </a:lnTo>
                  <a:lnTo>
                    <a:pt x="28" y="10"/>
                  </a:lnTo>
                  <a:lnTo>
                    <a:pt x="0" y="10"/>
                  </a:lnTo>
                  <a:lnTo>
                    <a:pt x="0" y="0"/>
                  </a:lnTo>
                  <a:lnTo>
                    <a:pt x="7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5" name="Freeform 14"/>
            <p:cNvSpPr>
              <a:spLocks noEditPoints="1"/>
            </p:cNvSpPr>
            <p:nvPr/>
          </p:nvSpPr>
          <p:spPr bwMode="auto">
            <a:xfrm>
              <a:off x="4168" y="2110"/>
              <a:ext cx="80" cy="104"/>
            </a:xfrm>
            <a:custGeom>
              <a:avLst/>
              <a:gdLst>
                <a:gd name="T0" fmla="*/ 37 w 80"/>
                <a:gd name="T1" fmla="*/ 22 h 104"/>
                <a:gd name="T2" fmla="*/ 49 w 80"/>
                <a:gd name="T3" fmla="*/ 61 h 104"/>
                <a:gd name="T4" fmla="*/ 24 w 80"/>
                <a:gd name="T5" fmla="*/ 61 h 104"/>
                <a:gd name="T6" fmla="*/ 37 w 80"/>
                <a:gd name="T7" fmla="*/ 22 h 104"/>
                <a:gd name="T8" fmla="*/ 34 w 80"/>
                <a:gd name="T9" fmla="*/ 0 h 104"/>
                <a:gd name="T10" fmla="*/ 0 w 80"/>
                <a:gd name="T11" fmla="*/ 104 h 104"/>
                <a:gd name="T12" fmla="*/ 11 w 80"/>
                <a:gd name="T13" fmla="*/ 104 h 104"/>
                <a:gd name="T14" fmla="*/ 22 w 80"/>
                <a:gd name="T15" fmla="*/ 69 h 104"/>
                <a:gd name="T16" fmla="*/ 52 w 80"/>
                <a:gd name="T17" fmla="*/ 69 h 104"/>
                <a:gd name="T18" fmla="*/ 63 w 80"/>
                <a:gd name="T19" fmla="*/ 104 h 104"/>
                <a:gd name="T20" fmla="*/ 80 w 80"/>
                <a:gd name="T21" fmla="*/ 104 h 104"/>
                <a:gd name="T22" fmla="*/ 45 w 80"/>
                <a:gd name="T23" fmla="*/ 0 h 104"/>
                <a:gd name="T24" fmla="*/ 34 w 80"/>
                <a:gd name="T2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04">
                  <a:moveTo>
                    <a:pt x="37" y="22"/>
                  </a:moveTo>
                  <a:lnTo>
                    <a:pt x="49" y="61"/>
                  </a:lnTo>
                  <a:lnTo>
                    <a:pt x="24" y="61"/>
                  </a:lnTo>
                  <a:lnTo>
                    <a:pt x="37" y="22"/>
                  </a:lnTo>
                  <a:close/>
                  <a:moveTo>
                    <a:pt x="34" y="0"/>
                  </a:moveTo>
                  <a:lnTo>
                    <a:pt x="0" y="104"/>
                  </a:lnTo>
                  <a:lnTo>
                    <a:pt x="11" y="104"/>
                  </a:lnTo>
                  <a:lnTo>
                    <a:pt x="22" y="69"/>
                  </a:lnTo>
                  <a:lnTo>
                    <a:pt x="52" y="69"/>
                  </a:lnTo>
                  <a:lnTo>
                    <a:pt x="63" y="104"/>
                  </a:lnTo>
                  <a:lnTo>
                    <a:pt x="80" y="104"/>
                  </a:lnTo>
                  <a:lnTo>
                    <a:pt x="45" y="0"/>
                  </a:lnTo>
                  <a:lnTo>
                    <a:pt x="3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6" name="Freeform 15"/>
            <p:cNvSpPr>
              <a:spLocks/>
            </p:cNvSpPr>
            <p:nvPr/>
          </p:nvSpPr>
          <p:spPr bwMode="auto">
            <a:xfrm>
              <a:off x="3423" y="2006"/>
              <a:ext cx="313" cy="310"/>
            </a:xfrm>
            <a:custGeom>
              <a:avLst/>
              <a:gdLst>
                <a:gd name="T0" fmla="*/ 106 w 229"/>
                <a:gd name="T1" fmla="*/ 2 h 225"/>
                <a:gd name="T2" fmla="*/ 6 w 229"/>
                <a:gd name="T3" fmla="*/ 123 h 225"/>
                <a:gd name="T4" fmla="*/ 46 w 229"/>
                <a:gd name="T5" fmla="*/ 198 h 225"/>
                <a:gd name="T6" fmla="*/ 127 w 229"/>
                <a:gd name="T7" fmla="*/ 223 h 225"/>
                <a:gd name="T8" fmla="*/ 201 w 229"/>
                <a:gd name="T9" fmla="*/ 183 h 225"/>
                <a:gd name="T10" fmla="*/ 226 w 229"/>
                <a:gd name="T11" fmla="*/ 102 h 225"/>
                <a:gd name="T12" fmla="*/ 213 w 229"/>
                <a:gd name="T13" fmla="*/ 59 h 225"/>
                <a:gd name="T14" fmla="*/ 209 w 229"/>
                <a:gd name="T15" fmla="*/ 63 h 225"/>
                <a:gd name="T16" fmla="*/ 221 w 229"/>
                <a:gd name="T17" fmla="*/ 103 h 225"/>
                <a:gd name="T18" fmla="*/ 197 w 229"/>
                <a:gd name="T19" fmla="*/ 179 h 225"/>
                <a:gd name="T20" fmla="*/ 126 w 229"/>
                <a:gd name="T21" fmla="*/ 217 h 225"/>
                <a:gd name="T22" fmla="*/ 49 w 229"/>
                <a:gd name="T23" fmla="*/ 193 h 225"/>
                <a:gd name="T24" fmla="*/ 12 w 229"/>
                <a:gd name="T25" fmla="*/ 122 h 225"/>
                <a:gd name="T26" fmla="*/ 106 w 229"/>
                <a:gd name="T27" fmla="*/ 8 h 225"/>
                <a:gd name="T28" fmla="*/ 184 w 229"/>
                <a:gd name="T29" fmla="*/ 33 h 225"/>
                <a:gd name="T30" fmla="*/ 188 w 229"/>
                <a:gd name="T31" fmla="*/ 29 h 225"/>
                <a:gd name="T32" fmla="*/ 106 w 229"/>
                <a:gd name="T33" fmla="*/ 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9" h="225">
                  <a:moveTo>
                    <a:pt x="106" y="2"/>
                  </a:moveTo>
                  <a:cubicBezTo>
                    <a:pt x="45" y="8"/>
                    <a:pt x="0" y="62"/>
                    <a:pt x="6" y="123"/>
                  </a:cubicBezTo>
                  <a:cubicBezTo>
                    <a:pt x="9" y="152"/>
                    <a:pt x="23" y="179"/>
                    <a:pt x="46" y="198"/>
                  </a:cubicBezTo>
                  <a:cubicBezTo>
                    <a:pt x="68" y="217"/>
                    <a:pt x="97" y="225"/>
                    <a:pt x="127" y="223"/>
                  </a:cubicBezTo>
                  <a:cubicBezTo>
                    <a:pt x="156" y="220"/>
                    <a:pt x="183" y="206"/>
                    <a:pt x="201" y="183"/>
                  </a:cubicBezTo>
                  <a:cubicBezTo>
                    <a:pt x="220" y="160"/>
                    <a:pt x="229" y="132"/>
                    <a:pt x="226" y="102"/>
                  </a:cubicBezTo>
                  <a:cubicBezTo>
                    <a:pt x="225" y="87"/>
                    <a:pt x="220" y="72"/>
                    <a:pt x="213" y="59"/>
                  </a:cubicBezTo>
                  <a:cubicBezTo>
                    <a:pt x="209" y="63"/>
                    <a:pt x="209" y="63"/>
                    <a:pt x="209" y="63"/>
                  </a:cubicBezTo>
                  <a:cubicBezTo>
                    <a:pt x="216" y="75"/>
                    <a:pt x="219" y="88"/>
                    <a:pt x="221" y="103"/>
                  </a:cubicBezTo>
                  <a:cubicBezTo>
                    <a:pt x="223" y="131"/>
                    <a:pt x="215" y="158"/>
                    <a:pt x="197" y="179"/>
                  </a:cubicBezTo>
                  <a:cubicBezTo>
                    <a:pt x="179" y="201"/>
                    <a:pt x="154" y="214"/>
                    <a:pt x="126" y="217"/>
                  </a:cubicBezTo>
                  <a:cubicBezTo>
                    <a:pt x="98" y="220"/>
                    <a:pt x="71" y="211"/>
                    <a:pt x="49" y="193"/>
                  </a:cubicBezTo>
                  <a:cubicBezTo>
                    <a:pt x="28" y="175"/>
                    <a:pt x="15" y="150"/>
                    <a:pt x="12" y="122"/>
                  </a:cubicBezTo>
                  <a:cubicBezTo>
                    <a:pt x="6" y="65"/>
                    <a:pt x="49" y="14"/>
                    <a:pt x="106" y="8"/>
                  </a:cubicBezTo>
                  <a:cubicBezTo>
                    <a:pt x="135" y="6"/>
                    <a:pt x="162" y="14"/>
                    <a:pt x="184" y="33"/>
                  </a:cubicBezTo>
                  <a:cubicBezTo>
                    <a:pt x="188" y="29"/>
                    <a:pt x="188" y="29"/>
                    <a:pt x="188" y="29"/>
                  </a:cubicBezTo>
                  <a:cubicBezTo>
                    <a:pt x="165" y="9"/>
                    <a:pt x="136" y="0"/>
                    <a:pt x="106" y="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7" name="Freeform 16"/>
            <p:cNvSpPr>
              <a:spLocks/>
            </p:cNvSpPr>
            <p:nvPr/>
          </p:nvSpPr>
          <p:spPr bwMode="auto">
            <a:xfrm>
              <a:off x="3576" y="2145"/>
              <a:ext cx="18" cy="18"/>
            </a:xfrm>
            <a:custGeom>
              <a:avLst/>
              <a:gdLst>
                <a:gd name="T0" fmla="*/ 10 w 13"/>
                <a:gd name="T1" fmla="*/ 11 h 13"/>
                <a:gd name="T2" fmla="*/ 2 w 13"/>
                <a:gd name="T3" fmla="*/ 10 h 13"/>
                <a:gd name="T4" fmla="*/ 3 w 13"/>
                <a:gd name="T5" fmla="*/ 2 h 13"/>
                <a:gd name="T6" fmla="*/ 11 w 13"/>
                <a:gd name="T7" fmla="*/ 3 h 13"/>
                <a:gd name="T8" fmla="*/ 10 w 13"/>
                <a:gd name="T9" fmla="*/ 11 h 13"/>
              </a:gdLst>
              <a:ahLst/>
              <a:cxnLst>
                <a:cxn ang="0">
                  <a:pos x="T0" y="T1"/>
                </a:cxn>
                <a:cxn ang="0">
                  <a:pos x="T2" y="T3"/>
                </a:cxn>
                <a:cxn ang="0">
                  <a:pos x="T4" y="T5"/>
                </a:cxn>
                <a:cxn ang="0">
                  <a:pos x="T6" y="T7"/>
                </a:cxn>
                <a:cxn ang="0">
                  <a:pos x="T8" y="T9"/>
                </a:cxn>
              </a:cxnLst>
              <a:rect l="0" t="0" r="r" b="b"/>
              <a:pathLst>
                <a:path w="13" h="13">
                  <a:moveTo>
                    <a:pt x="10" y="11"/>
                  </a:moveTo>
                  <a:cubicBezTo>
                    <a:pt x="8" y="13"/>
                    <a:pt x="4" y="13"/>
                    <a:pt x="2" y="10"/>
                  </a:cubicBezTo>
                  <a:cubicBezTo>
                    <a:pt x="0" y="8"/>
                    <a:pt x="1" y="4"/>
                    <a:pt x="3" y="2"/>
                  </a:cubicBezTo>
                  <a:cubicBezTo>
                    <a:pt x="6" y="0"/>
                    <a:pt x="10" y="1"/>
                    <a:pt x="11" y="3"/>
                  </a:cubicBezTo>
                  <a:cubicBezTo>
                    <a:pt x="13" y="6"/>
                    <a:pt x="13" y="9"/>
                    <a:pt x="10" y="11"/>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8" name="Freeform 17"/>
            <p:cNvSpPr>
              <a:spLocks/>
            </p:cNvSpPr>
            <p:nvPr/>
          </p:nvSpPr>
          <p:spPr bwMode="auto">
            <a:xfrm>
              <a:off x="3601" y="2126"/>
              <a:ext cx="19" cy="19"/>
            </a:xfrm>
            <a:custGeom>
              <a:avLst/>
              <a:gdLst>
                <a:gd name="T0" fmla="*/ 11 w 14"/>
                <a:gd name="T1" fmla="*/ 12 h 14"/>
                <a:gd name="T2" fmla="*/ 2 w 14"/>
                <a:gd name="T3" fmla="*/ 10 h 14"/>
                <a:gd name="T4" fmla="*/ 3 w 14"/>
                <a:gd name="T5" fmla="*/ 2 h 14"/>
                <a:gd name="T6" fmla="*/ 12 w 14"/>
                <a:gd name="T7" fmla="*/ 3 h 14"/>
                <a:gd name="T8" fmla="*/ 11 w 14"/>
                <a:gd name="T9" fmla="*/ 12 h 14"/>
              </a:gdLst>
              <a:ahLst/>
              <a:cxnLst>
                <a:cxn ang="0">
                  <a:pos x="T0" y="T1"/>
                </a:cxn>
                <a:cxn ang="0">
                  <a:pos x="T2" y="T3"/>
                </a:cxn>
                <a:cxn ang="0">
                  <a:pos x="T4" y="T5"/>
                </a:cxn>
                <a:cxn ang="0">
                  <a:pos x="T6" y="T7"/>
                </a:cxn>
                <a:cxn ang="0">
                  <a:pos x="T8" y="T9"/>
                </a:cxn>
              </a:cxnLst>
              <a:rect l="0" t="0" r="r" b="b"/>
              <a:pathLst>
                <a:path w="14" h="14">
                  <a:moveTo>
                    <a:pt x="11" y="12"/>
                  </a:moveTo>
                  <a:cubicBezTo>
                    <a:pt x="8" y="14"/>
                    <a:pt x="4" y="13"/>
                    <a:pt x="2" y="10"/>
                  </a:cubicBezTo>
                  <a:cubicBezTo>
                    <a:pt x="0" y="8"/>
                    <a:pt x="0" y="4"/>
                    <a:pt x="3" y="2"/>
                  </a:cubicBezTo>
                  <a:cubicBezTo>
                    <a:pt x="6" y="0"/>
                    <a:pt x="10" y="0"/>
                    <a:pt x="12" y="3"/>
                  </a:cubicBezTo>
                  <a:cubicBezTo>
                    <a:pt x="14" y="6"/>
                    <a:pt x="13" y="10"/>
                    <a:pt x="11" y="1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9" name="Freeform 18"/>
            <p:cNvSpPr>
              <a:spLocks/>
            </p:cNvSpPr>
            <p:nvPr/>
          </p:nvSpPr>
          <p:spPr bwMode="auto">
            <a:xfrm>
              <a:off x="3624" y="2105"/>
              <a:ext cx="22" cy="21"/>
            </a:xfrm>
            <a:custGeom>
              <a:avLst/>
              <a:gdLst>
                <a:gd name="T0" fmla="*/ 12 w 16"/>
                <a:gd name="T1" fmla="*/ 13 h 15"/>
                <a:gd name="T2" fmla="*/ 2 w 16"/>
                <a:gd name="T3" fmla="*/ 11 h 15"/>
                <a:gd name="T4" fmla="*/ 4 w 16"/>
                <a:gd name="T5" fmla="*/ 2 h 15"/>
                <a:gd name="T6" fmla="*/ 13 w 16"/>
                <a:gd name="T7" fmla="*/ 3 h 15"/>
                <a:gd name="T8" fmla="*/ 12 w 16"/>
                <a:gd name="T9" fmla="*/ 13 h 15"/>
              </a:gdLst>
              <a:ahLst/>
              <a:cxnLst>
                <a:cxn ang="0">
                  <a:pos x="T0" y="T1"/>
                </a:cxn>
                <a:cxn ang="0">
                  <a:pos x="T2" y="T3"/>
                </a:cxn>
                <a:cxn ang="0">
                  <a:pos x="T4" y="T5"/>
                </a:cxn>
                <a:cxn ang="0">
                  <a:pos x="T6" y="T7"/>
                </a:cxn>
                <a:cxn ang="0">
                  <a:pos x="T8" y="T9"/>
                </a:cxn>
              </a:cxnLst>
              <a:rect l="0" t="0" r="r" b="b"/>
              <a:pathLst>
                <a:path w="16" h="15">
                  <a:moveTo>
                    <a:pt x="12" y="13"/>
                  </a:moveTo>
                  <a:cubicBezTo>
                    <a:pt x="9" y="15"/>
                    <a:pt x="5" y="14"/>
                    <a:pt x="2" y="11"/>
                  </a:cubicBezTo>
                  <a:cubicBezTo>
                    <a:pt x="0" y="8"/>
                    <a:pt x="1" y="4"/>
                    <a:pt x="4" y="2"/>
                  </a:cubicBezTo>
                  <a:cubicBezTo>
                    <a:pt x="7" y="0"/>
                    <a:pt x="11" y="0"/>
                    <a:pt x="13" y="3"/>
                  </a:cubicBezTo>
                  <a:cubicBezTo>
                    <a:pt x="16" y="6"/>
                    <a:pt x="15" y="10"/>
                    <a:pt x="12" y="13"/>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0" name="Freeform 19"/>
            <p:cNvSpPr>
              <a:spLocks/>
            </p:cNvSpPr>
            <p:nvPr/>
          </p:nvSpPr>
          <p:spPr bwMode="auto">
            <a:xfrm>
              <a:off x="3651" y="2083"/>
              <a:ext cx="23" cy="23"/>
            </a:xfrm>
            <a:custGeom>
              <a:avLst/>
              <a:gdLst>
                <a:gd name="T0" fmla="*/ 13 w 17"/>
                <a:gd name="T1" fmla="*/ 14 h 17"/>
                <a:gd name="T2" fmla="*/ 2 w 17"/>
                <a:gd name="T3" fmla="*/ 13 h 17"/>
                <a:gd name="T4" fmla="*/ 4 w 17"/>
                <a:gd name="T5" fmla="*/ 2 h 17"/>
                <a:gd name="T6" fmla="*/ 14 w 17"/>
                <a:gd name="T7" fmla="*/ 4 h 17"/>
                <a:gd name="T8" fmla="*/ 13 w 17"/>
                <a:gd name="T9" fmla="*/ 14 h 17"/>
              </a:gdLst>
              <a:ahLst/>
              <a:cxnLst>
                <a:cxn ang="0">
                  <a:pos x="T0" y="T1"/>
                </a:cxn>
                <a:cxn ang="0">
                  <a:pos x="T2" y="T3"/>
                </a:cxn>
                <a:cxn ang="0">
                  <a:pos x="T4" y="T5"/>
                </a:cxn>
                <a:cxn ang="0">
                  <a:pos x="T6" y="T7"/>
                </a:cxn>
                <a:cxn ang="0">
                  <a:pos x="T8" y="T9"/>
                </a:cxn>
              </a:cxnLst>
              <a:rect l="0" t="0" r="r" b="b"/>
              <a:pathLst>
                <a:path w="17" h="17">
                  <a:moveTo>
                    <a:pt x="13" y="14"/>
                  </a:moveTo>
                  <a:cubicBezTo>
                    <a:pt x="9" y="17"/>
                    <a:pt x="5" y="16"/>
                    <a:pt x="2" y="13"/>
                  </a:cubicBezTo>
                  <a:cubicBezTo>
                    <a:pt x="0" y="9"/>
                    <a:pt x="0" y="5"/>
                    <a:pt x="4" y="2"/>
                  </a:cubicBezTo>
                  <a:cubicBezTo>
                    <a:pt x="7" y="0"/>
                    <a:pt x="12" y="0"/>
                    <a:pt x="14" y="4"/>
                  </a:cubicBezTo>
                  <a:cubicBezTo>
                    <a:pt x="17" y="7"/>
                    <a:pt x="16" y="12"/>
                    <a:pt x="13" y="14"/>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1" name="Freeform 20"/>
            <p:cNvSpPr>
              <a:spLocks/>
            </p:cNvSpPr>
            <p:nvPr/>
          </p:nvSpPr>
          <p:spPr bwMode="auto">
            <a:xfrm>
              <a:off x="3678" y="2058"/>
              <a:ext cx="26" cy="26"/>
            </a:xfrm>
            <a:custGeom>
              <a:avLst/>
              <a:gdLst>
                <a:gd name="T0" fmla="*/ 14 w 19"/>
                <a:gd name="T1" fmla="*/ 16 h 19"/>
                <a:gd name="T2" fmla="*/ 3 w 19"/>
                <a:gd name="T3" fmla="*/ 14 h 19"/>
                <a:gd name="T4" fmla="*/ 4 w 19"/>
                <a:gd name="T5" fmla="*/ 3 h 19"/>
                <a:gd name="T6" fmla="*/ 16 w 19"/>
                <a:gd name="T7" fmla="*/ 4 h 19"/>
                <a:gd name="T8" fmla="*/ 14 w 19"/>
                <a:gd name="T9" fmla="*/ 16 h 19"/>
              </a:gdLst>
              <a:ahLst/>
              <a:cxnLst>
                <a:cxn ang="0">
                  <a:pos x="T0" y="T1"/>
                </a:cxn>
                <a:cxn ang="0">
                  <a:pos x="T2" y="T3"/>
                </a:cxn>
                <a:cxn ang="0">
                  <a:pos x="T4" y="T5"/>
                </a:cxn>
                <a:cxn ang="0">
                  <a:pos x="T6" y="T7"/>
                </a:cxn>
                <a:cxn ang="0">
                  <a:pos x="T8" y="T9"/>
                </a:cxn>
              </a:cxnLst>
              <a:rect l="0" t="0" r="r" b="b"/>
              <a:pathLst>
                <a:path w="19" h="19">
                  <a:moveTo>
                    <a:pt x="14" y="16"/>
                  </a:moveTo>
                  <a:cubicBezTo>
                    <a:pt x="11" y="19"/>
                    <a:pt x="6" y="18"/>
                    <a:pt x="3" y="14"/>
                  </a:cubicBezTo>
                  <a:cubicBezTo>
                    <a:pt x="0" y="11"/>
                    <a:pt x="1" y="6"/>
                    <a:pt x="4" y="3"/>
                  </a:cubicBezTo>
                  <a:cubicBezTo>
                    <a:pt x="8" y="0"/>
                    <a:pt x="13" y="1"/>
                    <a:pt x="16" y="4"/>
                  </a:cubicBezTo>
                  <a:cubicBezTo>
                    <a:pt x="19" y="8"/>
                    <a:pt x="18" y="13"/>
                    <a:pt x="14" y="16"/>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2" name="Line 17"/>
            <p:cNvSpPr>
              <a:spLocks noChangeShapeType="1"/>
            </p:cNvSpPr>
            <p:nvPr/>
          </p:nvSpPr>
          <p:spPr bwMode="auto">
            <a:xfrm>
              <a:off x="3710" y="2276"/>
              <a:ext cx="0" cy="0"/>
            </a:xfrm>
            <a:prstGeom prst="lin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3" name="Line 18"/>
            <p:cNvSpPr>
              <a:spLocks noChangeShapeType="1"/>
            </p:cNvSpPr>
            <p:nvPr/>
          </p:nvSpPr>
          <p:spPr bwMode="auto">
            <a:xfrm>
              <a:off x="3710" y="2276"/>
              <a:ext cx="0" cy="0"/>
            </a:xfrm>
            <a:prstGeom prst="lin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grpSp>
      <p:sp>
        <p:nvSpPr>
          <p:cNvPr id="26" name="Content Placeholder 2"/>
          <p:cNvSpPr>
            <a:spLocks noGrp="1"/>
          </p:cNvSpPr>
          <p:nvPr>
            <p:ph idx="13"/>
          </p:nvPr>
        </p:nvSpPr>
        <p:spPr>
          <a:xfrm>
            <a:off x="358618" y="1139116"/>
            <a:ext cx="5269907" cy="4893646"/>
          </a:xfrm>
        </p:spPr>
        <p:txBody>
          <a:bodyPr/>
          <a:lstStyle>
            <a:lvl1pPr>
              <a:buClr>
                <a:srgbClr val="00A3DA"/>
              </a:buClr>
              <a:defRPr/>
            </a:lvl1pPr>
            <a:lvl2pPr>
              <a:buClr>
                <a:srgbClr val="00A3DA"/>
              </a:buClr>
              <a:defRPr/>
            </a:lvl2pPr>
            <a:lvl3pPr>
              <a:buClr>
                <a:srgbClr val="00A3DA"/>
              </a:buClr>
              <a:defRPr/>
            </a:lvl3pPr>
            <a:lvl4pPr>
              <a:buClr>
                <a:srgbClr val="00A3DA"/>
              </a:buClr>
              <a:defRPr/>
            </a:lvl4pPr>
            <a:lvl5pPr>
              <a:buClr>
                <a:srgbClr val="00A3D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7" name="Straight Connector 26"/>
          <p:cNvCxnSpPr/>
          <p:nvPr userDrawn="1"/>
        </p:nvCxnSpPr>
        <p:spPr>
          <a:xfrm flipV="1">
            <a:off x="0" y="868218"/>
            <a:ext cx="7791769" cy="1191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8" name="TextBox 27"/>
          <p:cNvSpPr txBox="1"/>
          <p:nvPr userDrawn="1"/>
        </p:nvSpPr>
        <p:spPr>
          <a:xfrm>
            <a:off x="11310573" y="119550"/>
            <a:ext cx="1204929" cy="230832"/>
          </a:xfrm>
          <a:prstGeom prst="rect">
            <a:avLst/>
          </a:prstGeom>
          <a:noFill/>
        </p:spPr>
        <p:txBody>
          <a:bodyPr wrap="square" rtlCol="0">
            <a:spAutoFit/>
          </a:bodyPr>
          <a:lstStyle/>
          <a:p>
            <a:r>
              <a:rPr lang="en-US" sz="900" dirty="0"/>
              <a:t>© Elekta 2016</a:t>
            </a:r>
          </a:p>
        </p:txBody>
      </p:sp>
    </p:spTree>
    <p:extLst>
      <p:ext uri="{BB962C8B-B14F-4D97-AF65-F5344CB8AC3E}">
        <p14:creationId xmlns:p14="http://schemas.microsoft.com/office/powerpoint/2010/main" val="251095692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1179" y="566443"/>
            <a:ext cx="10722621" cy="1124246"/>
          </a:xfrm>
          <a:prstGeom prst="rect">
            <a:avLst/>
          </a:prstGeom>
        </p:spPr>
        <p:txBody>
          <a:bodyPr vert="horz" lIns="91440" tIns="45720" rIns="91440" bIns="45720" rtlCol="0" anchor="t" anchorCtr="0">
            <a:normAutofit/>
          </a:bodyPr>
          <a:lstStyle/>
          <a:p>
            <a:r>
              <a:rPr lang="en-US"/>
              <a:t>Click to edit Master title style</a:t>
            </a:r>
            <a:endParaRPr lang="en-GB" dirty="0"/>
          </a:p>
        </p:txBody>
      </p:sp>
      <p:sp>
        <p:nvSpPr>
          <p:cNvPr id="3" name="Text Placeholder 2"/>
          <p:cNvSpPr>
            <a:spLocks noGrp="1"/>
          </p:cNvSpPr>
          <p:nvPr>
            <p:ph type="body" idx="1"/>
          </p:nvPr>
        </p:nvSpPr>
        <p:spPr>
          <a:xfrm>
            <a:off x="631179" y="1825625"/>
            <a:ext cx="10722621"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000485-651A-4BAE-A332-A0DF00522010}" type="datetimeFigureOut">
              <a:rPr lang="en-US" smtClean="0"/>
              <a:t>8/4/2022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539A63-67CC-4FEE-A068-5CE504381D62}" type="slidenum">
              <a:rPr lang="en-US" smtClean="0"/>
              <a:t>‹#›</a:t>
            </a:fld>
            <a:endParaRPr lang="en-US"/>
          </a:p>
        </p:txBody>
      </p:sp>
      <p:sp>
        <p:nvSpPr>
          <p:cNvPr id="9" name="Footer Placeholder 4">
            <a:extLst>
              <a:ext uri="{FF2B5EF4-FFF2-40B4-BE49-F238E27FC236}">
                <a16:creationId xmlns:a16="http://schemas.microsoft.com/office/drawing/2014/main" id="{F0C27564-CA7E-4808-8391-7E85117414FB}"/>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t>© 2019 Elekta all rights reserved. Confidential and proprietary information. </a:t>
            </a:r>
            <a:endParaRPr lang="en-GB" sz="900" dirty="0"/>
          </a:p>
        </p:txBody>
      </p:sp>
      <p:sp>
        <p:nvSpPr>
          <p:cNvPr id="7" name="MSIPCMContentMarking" descr="{&quot;HashCode&quot;:433722851,&quot;Placement&quot;:&quot;Footer&quot;,&quot;Top&quot;:524.1047,&quot;Left&quot;:395.7963,&quot;SlideWidth&quot;:960,&quot;SlideHeight&quot;:540}">
            <a:extLst>
              <a:ext uri="{FF2B5EF4-FFF2-40B4-BE49-F238E27FC236}">
                <a16:creationId xmlns:a16="http://schemas.microsoft.com/office/drawing/2014/main" id="{953289A8-8EB2-4EA5-8608-97120746E168}"/>
              </a:ext>
            </a:extLst>
          </p:cNvPr>
          <p:cNvSpPr txBox="1"/>
          <p:nvPr userDrawn="1"/>
        </p:nvSpPr>
        <p:spPr>
          <a:xfrm>
            <a:off x="5026613" y="6656129"/>
            <a:ext cx="2138773" cy="201870"/>
          </a:xfrm>
          <a:prstGeom prst="rect">
            <a:avLst/>
          </a:prstGeom>
          <a:noFill/>
        </p:spPr>
        <p:txBody>
          <a:bodyPr vert="horz" wrap="square" lIns="0" tIns="0" rIns="0" bIns="0" rtlCol="0" anchor="ctr" anchorCtr="1">
            <a:spAutoFit/>
          </a:bodyPr>
          <a:lstStyle/>
          <a:p>
            <a:pPr algn="ctr">
              <a:spcBef>
                <a:spcPts val="0"/>
              </a:spcBef>
              <a:spcAft>
                <a:spcPts val="0"/>
              </a:spcAft>
            </a:pPr>
            <a:r>
              <a:rPr kumimoji="1" lang="en-US" altLang="ja-JP" sz="700">
                <a:solidFill>
                  <a:srgbClr val="C8C9C8"/>
                </a:solidFill>
                <a:latin typeface="Arial" panose="020B0604020202020204" pitchFamily="34" charset="0"/>
              </a:rPr>
              <a:t>Restricted Information and Basic Personal Data</a:t>
            </a:r>
            <a:endParaRPr kumimoji="1" lang="ja-JP" altLang="en-US" sz="700">
              <a:solidFill>
                <a:srgbClr val="C8C9C8"/>
              </a:solidFill>
              <a:latin typeface="Arial" panose="020B0604020202020204" pitchFamily="34" charset="0"/>
            </a:endParaRPr>
          </a:p>
        </p:txBody>
      </p:sp>
    </p:spTree>
    <p:extLst>
      <p:ext uri="{BB962C8B-B14F-4D97-AF65-F5344CB8AC3E}">
        <p14:creationId xmlns:p14="http://schemas.microsoft.com/office/powerpoint/2010/main" val="809346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720"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 id="2147483690" r:id="rId31"/>
    <p:sldLayoutId id="2147483691" r:id="rId32"/>
    <p:sldLayoutId id="2147483692" r:id="rId33"/>
    <p:sldLayoutId id="2147483693" r:id="rId34"/>
    <p:sldLayoutId id="2147483694" r:id="rId35"/>
    <p:sldLayoutId id="2147483695" r:id="rId36"/>
    <p:sldLayoutId id="2147483696" r:id="rId37"/>
    <p:sldLayoutId id="2147483697" r:id="rId38"/>
    <p:sldLayoutId id="2147483698" r:id="rId39"/>
    <p:sldLayoutId id="2147483699" r:id="rId40"/>
    <p:sldLayoutId id="2147483700" r:id="rId41"/>
    <p:sldLayoutId id="2147483701" r:id="rId42"/>
    <p:sldLayoutId id="2147483702" r:id="rId43"/>
    <p:sldLayoutId id="2147483703" r:id="rId44"/>
    <p:sldLayoutId id="2147483704" r:id="rId45"/>
    <p:sldLayoutId id="2147483705" r:id="rId46"/>
    <p:sldLayoutId id="2147483706" r:id="rId47"/>
    <p:sldLayoutId id="2147483707" r:id="rId48"/>
    <p:sldLayoutId id="2147483708" r:id="rId49"/>
    <p:sldLayoutId id="2147483709" r:id="rId50"/>
    <p:sldLayoutId id="2147483710" r:id="rId51"/>
    <p:sldLayoutId id="2147483711" r:id="rId52"/>
    <p:sldLayoutId id="2147483712" r:id="rId53"/>
    <p:sldLayoutId id="2147483713" r:id="rId54"/>
    <p:sldLayoutId id="2147483714" r:id="rId55"/>
    <p:sldLayoutId id="2147483715" r:id="rId56"/>
    <p:sldLayoutId id="2147483716" r:id="rId57"/>
    <p:sldLayoutId id="2147483717" r:id="rId58"/>
    <p:sldLayoutId id="2147483718" r:id="rId59"/>
    <p:sldLayoutId id="2147483719" r:id="rId6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34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n-lt"/>
          <a:ea typeface="+mn-ea"/>
          <a:cs typeface="+mn-cs"/>
        </a:defRPr>
      </a:lvl1pPr>
      <a:lvl2pPr marL="488950" indent="-222250" algn="l" defTabSz="914400" rtl="0" eaLnBrk="1" latinLnBrk="0" hangingPunct="1">
        <a:lnSpc>
          <a:spcPct val="90000"/>
        </a:lnSpc>
        <a:spcBef>
          <a:spcPts val="500"/>
        </a:spcBef>
        <a:buFont typeface="Arial"/>
        <a:buChar char="•"/>
        <a:tabLst/>
        <a:defRPr sz="2400" kern="1200">
          <a:solidFill>
            <a:schemeClr val="tx1">
              <a:lumMod val="65000"/>
              <a:lumOff val="35000"/>
            </a:schemeClr>
          </a:solidFill>
          <a:latin typeface="+mn-lt"/>
          <a:ea typeface="+mn-ea"/>
          <a:cs typeface="+mn-cs"/>
        </a:defRPr>
      </a:lvl2pPr>
      <a:lvl3pPr marL="757238" indent="-222250" algn="l" defTabSz="914400" rtl="0" eaLnBrk="1" latinLnBrk="0" hangingPunct="1">
        <a:lnSpc>
          <a:spcPct val="90000"/>
        </a:lnSpc>
        <a:spcBef>
          <a:spcPts val="500"/>
        </a:spcBef>
        <a:buFont typeface="Arial"/>
        <a:buChar char="•"/>
        <a:tabLst/>
        <a:defRPr sz="2000" kern="1200">
          <a:solidFill>
            <a:schemeClr val="tx1">
              <a:lumMod val="65000"/>
              <a:lumOff val="35000"/>
            </a:schemeClr>
          </a:solidFill>
          <a:latin typeface="+mn-lt"/>
          <a:ea typeface="+mn-ea"/>
          <a:cs typeface="+mn-cs"/>
        </a:defRPr>
      </a:lvl3pPr>
      <a:lvl4pPr marL="896938" indent="-139700" algn="l" defTabSz="914400" rtl="0" eaLnBrk="1" latinLnBrk="0" hangingPunct="1">
        <a:lnSpc>
          <a:spcPct val="90000"/>
        </a:lnSpc>
        <a:spcBef>
          <a:spcPts val="500"/>
        </a:spcBef>
        <a:buFont typeface="Arial"/>
        <a:buChar char="•"/>
        <a:tabLst/>
        <a:defRPr sz="1600" kern="1200">
          <a:solidFill>
            <a:schemeClr val="tx1">
              <a:lumMod val="65000"/>
              <a:lumOff val="35000"/>
            </a:schemeClr>
          </a:solidFill>
          <a:latin typeface="+mn-lt"/>
          <a:ea typeface="+mn-ea"/>
          <a:cs typeface="+mn-cs"/>
        </a:defRPr>
      </a:lvl4pPr>
      <a:lvl5pPr marL="1023938" indent="-127000" algn="l" defTabSz="914400" rtl="0" eaLnBrk="1" latinLnBrk="0" hangingPunct="1">
        <a:lnSpc>
          <a:spcPct val="90000"/>
        </a:lnSpc>
        <a:spcBef>
          <a:spcPts val="500"/>
        </a:spcBef>
        <a:buFont typeface="Arial"/>
        <a:buChar char="•"/>
        <a:tabLst/>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39.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17.png"/><Relationship Id="rId2" Type="http://schemas.openxmlformats.org/officeDocument/2006/relationships/slideLayout" Target="../slideLayouts/slideLayout10.xml"/><Relationship Id="rId1" Type="http://schemas.openxmlformats.org/officeDocument/2006/relationships/vmlDrawing" Target="../drawings/vmlDrawing1.vml"/><Relationship Id="rId6" Type="http://schemas.openxmlformats.org/officeDocument/2006/relationships/image" Target="../media/image16.png"/><Relationship Id="rId5" Type="http://schemas.openxmlformats.org/officeDocument/2006/relationships/image" Target="../media/image27.w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28.png"/><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10.xml"/><Relationship Id="rId5" Type="http://schemas.openxmlformats.org/officeDocument/2006/relationships/image" Target="../media/image40.pn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47.png"/><Relationship Id="rId3" Type="http://schemas.openxmlformats.org/officeDocument/2006/relationships/image" Target="../media/image41.png"/><Relationship Id="rId7" Type="http://schemas.openxmlformats.org/officeDocument/2006/relationships/image" Target="../media/image44.png"/><Relationship Id="rId12" Type="http://schemas.microsoft.com/office/2007/relationships/hdphoto" Target="../media/hdphoto4.wdp"/><Relationship Id="rId2" Type="http://schemas.openxmlformats.org/officeDocument/2006/relationships/notesSlide" Target="../notesSlides/notesSlide21.xml"/><Relationship Id="rId16" Type="http://schemas.microsoft.com/office/2007/relationships/hdphoto" Target="../media/hdphoto6.wdp"/><Relationship Id="rId1" Type="http://schemas.openxmlformats.org/officeDocument/2006/relationships/slideLayout" Target="../slideLayouts/slideLayout10.xml"/><Relationship Id="rId6" Type="http://schemas.microsoft.com/office/2007/relationships/hdphoto" Target="../media/hdphoto1.wdp"/><Relationship Id="rId11" Type="http://schemas.openxmlformats.org/officeDocument/2006/relationships/image" Target="../media/image46.png"/><Relationship Id="rId5" Type="http://schemas.openxmlformats.org/officeDocument/2006/relationships/image" Target="../media/image43.png"/><Relationship Id="rId15" Type="http://schemas.openxmlformats.org/officeDocument/2006/relationships/image" Target="../media/image48.png"/><Relationship Id="rId10" Type="http://schemas.microsoft.com/office/2007/relationships/hdphoto" Target="../media/hdphoto3.wdp"/><Relationship Id="rId4" Type="http://schemas.openxmlformats.org/officeDocument/2006/relationships/image" Target="../media/image42.png"/><Relationship Id="rId9" Type="http://schemas.openxmlformats.org/officeDocument/2006/relationships/image" Target="../media/image45.png"/><Relationship Id="rId14" Type="http://schemas.microsoft.com/office/2007/relationships/hdphoto" Target="../media/hdphoto5.wdp"/></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53.png"/><Relationship Id="rId4" Type="http://schemas.openxmlformats.org/officeDocument/2006/relationships/image" Target="../media/image52.png"/></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51.png"/><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5.png"/><Relationship Id="rId12" Type="http://schemas.microsoft.com/office/2007/relationships/hdphoto" Target="../media/hdphoto5.wdp"/><Relationship Id="rId2" Type="http://schemas.openxmlformats.org/officeDocument/2006/relationships/notesSlide" Target="../notesSlides/notesSlide27.xml"/><Relationship Id="rId1" Type="http://schemas.openxmlformats.org/officeDocument/2006/relationships/slideLayout" Target="../slideLayouts/slideLayout10.xml"/><Relationship Id="rId6" Type="http://schemas.microsoft.com/office/2007/relationships/hdphoto" Target="../media/hdphoto2.wdp"/><Relationship Id="rId11" Type="http://schemas.openxmlformats.org/officeDocument/2006/relationships/image" Target="../media/image47.png"/><Relationship Id="rId5" Type="http://schemas.openxmlformats.org/officeDocument/2006/relationships/image" Target="../media/image4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46.png"/><Relationship Id="rId14" Type="http://schemas.microsoft.com/office/2007/relationships/hdphoto" Target="../media/hdphoto6.wdp"/></Relationships>
</file>

<file path=ppt/slides/_rels/slide28.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5.png"/><Relationship Id="rId12" Type="http://schemas.microsoft.com/office/2007/relationships/hdphoto" Target="../media/hdphoto5.wdp"/><Relationship Id="rId2" Type="http://schemas.openxmlformats.org/officeDocument/2006/relationships/notesSlide" Target="../notesSlides/notesSlide28.xml"/><Relationship Id="rId1" Type="http://schemas.openxmlformats.org/officeDocument/2006/relationships/slideLayout" Target="../slideLayouts/slideLayout10.xml"/><Relationship Id="rId6" Type="http://schemas.microsoft.com/office/2007/relationships/hdphoto" Target="../media/hdphoto2.wdp"/><Relationship Id="rId11" Type="http://schemas.openxmlformats.org/officeDocument/2006/relationships/image" Target="../media/image47.png"/><Relationship Id="rId5" Type="http://schemas.openxmlformats.org/officeDocument/2006/relationships/image" Target="../media/image4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46.png"/><Relationship Id="rId14" Type="http://schemas.microsoft.com/office/2007/relationships/hdphoto" Target="../media/hdphoto6.wdp"/></Relationships>
</file>

<file path=ppt/slides/_rels/slide29.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10.xml"/><Relationship Id="rId6" Type="http://schemas.microsoft.com/office/2007/relationships/hdphoto" Target="../media/hdphoto2.wdp"/><Relationship Id="rId11" Type="http://schemas.openxmlformats.org/officeDocument/2006/relationships/image" Target="../media/image41.png"/><Relationship Id="rId5" Type="http://schemas.openxmlformats.org/officeDocument/2006/relationships/image" Target="../media/image44.png"/><Relationship Id="rId10" Type="http://schemas.microsoft.com/office/2007/relationships/hdphoto" Target="../media/hdphoto6.wdp"/><Relationship Id="rId4" Type="http://schemas.microsoft.com/office/2007/relationships/hdphoto" Target="../media/hdphoto1.wdp"/><Relationship Id="rId9"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2.xml"/><Relationship Id="rId1" Type="http://schemas.openxmlformats.org/officeDocument/2006/relationships/slideLayout" Target="../slideLayouts/slideLayout10.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sv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62.png"/><Relationship Id="rId4" Type="http://schemas.openxmlformats.org/officeDocument/2006/relationships/image" Target="../media/image61.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latin typeface="メイリオ" panose="020B0604030504040204" pitchFamily="50" charset="-128"/>
                <a:ea typeface="メイリオ" panose="020B0604030504040204" pitchFamily="50" charset="-128"/>
              </a:rPr>
              <a:t>Unity Physics Training</a:t>
            </a:r>
          </a:p>
        </p:txBody>
      </p:sp>
      <p:sp>
        <p:nvSpPr>
          <p:cNvPr id="3" name="Rectangle 2">
            <a:extLst>
              <a:ext uri="{FF2B5EF4-FFF2-40B4-BE49-F238E27FC236}">
                <a16:creationId xmlns:a16="http://schemas.microsoft.com/office/drawing/2014/main" id="{C2135E3F-44C6-481D-AE94-1352173942EA}"/>
              </a:ext>
            </a:extLst>
          </p:cNvPr>
          <p:cNvSpPr/>
          <p:nvPr/>
        </p:nvSpPr>
        <p:spPr>
          <a:xfrm>
            <a:off x="614993" y="2413216"/>
            <a:ext cx="8529007" cy="913070"/>
          </a:xfrm>
          <a:prstGeom prst="rect">
            <a:avLst/>
          </a:prstGeom>
        </p:spPr>
        <p:txBody>
          <a:bodyPr wrap="square" lIns="91440" tIns="45720" rIns="91440" bIns="45720" anchor="t">
            <a:spAutoFit/>
          </a:bodyPr>
          <a:lstStyle/>
          <a:p>
            <a:pPr>
              <a:lnSpc>
                <a:spcPct val="90000"/>
              </a:lnSpc>
              <a:spcBef>
                <a:spcPts val="1000"/>
              </a:spcBef>
            </a:pPr>
            <a:r>
              <a:rPr lang="en-US" sz="3200" dirty="0">
                <a:solidFill>
                  <a:srgbClr val="26B9CD"/>
                </a:solidFill>
                <a:latin typeface="メイリオ"/>
                <a:ea typeface="メイリオ"/>
              </a:rPr>
              <a:t>Introduction to Fusion</a:t>
            </a:r>
          </a:p>
          <a:p>
            <a:pPr lvl="0">
              <a:lnSpc>
                <a:spcPct val="90000"/>
              </a:lnSpc>
              <a:spcBef>
                <a:spcPts val="1000"/>
              </a:spcBef>
            </a:pPr>
            <a:endParaRPr lang="en-US" dirty="0">
              <a:solidFill>
                <a:srgbClr val="26B9CD"/>
              </a:solidFill>
              <a:latin typeface="メイリオ" panose="020B0604030504040204" pitchFamily="50" charset="-128"/>
              <a:ea typeface="メイリオ" panose="020B0604030504040204" pitchFamily="50" charset="-128"/>
            </a:endParaRPr>
          </a:p>
        </p:txBody>
      </p:sp>
      <p:sp>
        <p:nvSpPr>
          <p:cNvPr id="5" name="Title 3">
            <a:extLst>
              <a:ext uri="{FF2B5EF4-FFF2-40B4-BE49-F238E27FC236}">
                <a16:creationId xmlns:a16="http://schemas.microsoft.com/office/drawing/2014/main" id="{38710BFB-D95A-48FC-BAFD-D297511A51BC}"/>
              </a:ext>
            </a:extLst>
          </p:cNvPr>
          <p:cNvSpPr txBox="1">
            <a:spLocks/>
          </p:cNvSpPr>
          <p:nvPr/>
        </p:nvSpPr>
        <p:spPr>
          <a:xfrm>
            <a:off x="348293" y="4280913"/>
            <a:ext cx="10053005" cy="671638"/>
          </a:xfrm>
          <a:prstGeom prst="rect">
            <a:avLst/>
          </a:prstGeom>
        </p:spPr>
        <p:txBody>
          <a:bodyPr vert="horz" lIns="91440" tIns="45720" rIns="91440" bIns="45720" rtlCol="0" anchor="b" anchorCtr="0">
            <a:noAutofit/>
          </a:bodyPr>
          <a:lstStyle>
            <a:lvl1pPr algn="l" defTabSz="914400" rtl="0" eaLnBrk="1" latinLnBrk="0" hangingPunct="1">
              <a:lnSpc>
                <a:spcPct val="100000"/>
              </a:lnSpc>
              <a:spcBef>
                <a:spcPct val="0"/>
              </a:spcBef>
              <a:buNone/>
              <a:defRPr sz="3600" b="1" kern="1200">
                <a:solidFill>
                  <a:schemeClr val="bg1"/>
                </a:solidFill>
                <a:latin typeface="+mj-lt"/>
                <a:ea typeface="+mj-ea"/>
                <a:cs typeface="+mj-cs"/>
              </a:defRPr>
            </a:lvl1pPr>
          </a:lstStyle>
          <a:p>
            <a:r>
              <a:rPr lang="ja-JP" altLang="en-US" sz="3200" b="0" dirty="0">
                <a:solidFill>
                  <a:schemeClr val="tx1"/>
                </a:solidFill>
                <a:latin typeface="メイリオ" panose="020B0604030504040204" pitchFamily="50" charset="-128"/>
                <a:ea typeface="メイリオ" panose="020B0604030504040204" pitchFamily="50" charset="-128"/>
              </a:rPr>
              <a:t>第</a:t>
            </a:r>
            <a:r>
              <a:rPr lang="en-US" altLang="ja-JP" sz="3200" b="0" dirty="0">
                <a:solidFill>
                  <a:schemeClr val="tx1"/>
                </a:solidFill>
                <a:latin typeface="メイリオ" panose="020B0604030504040204" pitchFamily="50" charset="-128"/>
                <a:ea typeface="メイリオ" panose="020B0604030504040204" pitchFamily="50" charset="-128"/>
              </a:rPr>
              <a:t>1</a:t>
            </a:r>
            <a:r>
              <a:rPr lang="ja-JP" altLang="en-US" sz="3200" b="0" dirty="0">
                <a:solidFill>
                  <a:schemeClr val="tx1"/>
                </a:solidFill>
                <a:latin typeface="メイリオ" panose="020B0604030504040204" pitchFamily="50" charset="-128"/>
                <a:ea typeface="メイリオ" panose="020B0604030504040204" pitchFamily="50" charset="-128"/>
              </a:rPr>
              <a:t>版：</a:t>
            </a:r>
            <a:r>
              <a:rPr lang="en-US" altLang="ja-JP" sz="3200" b="0" dirty="0">
                <a:solidFill>
                  <a:schemeClr val="tx1"/>
                </a:solidFill>
                <a:latin typeface="メイリオ" panose="020B0604030504040204" pitchFamily="50" charset="-128"/>
                <a:ea typeface="メイリオ" panose="020B0604030504040204" pitchFamily="50" charset="-128"/>
              </a:rPr>
              <a:t>2022/8/1</a:t>
            </a:r>
            <a:endParaRPr lang="en-US" sz="3200" b="0" dirty="0">
              <a:solidFill>
                <a:schemeClr val="tx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905515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メイリオ" panose="020B0604030504040204" pitchFamily="50" charset="-128"/>
                <a:ea typeface="メイリオ" panose="020B0604030504040204" pitchFamily="50" charset="-128"/>
              </a:rPr>
              <a:t>Objectives</a:t>
            </a:r>
          </a:p>
        </p:txBody>
      </p:sp>
      <p:sp>
        <p:nvSpPr>
          <p:cNvPr id="7" name="Picture Placeholder 6"/>
          <p:cNvSpPr>
            <a:spLocks noGrp="1"/>
          </p:cNvSpPr>
          <p:nvPr>
            <p:ph type="pic" sz="quarter" idx="14"/>
          </p:nvPr>
        </p:nvSpPr>
        <p:spPr/>
      </p:sp>
      <p:sp>
        <p:nvSpPr>
          <p:cNvPr id="3" name="Text Placeholder 2"/>
          <p:cNvSpPr>
            <a:spLocks noGrp="1"/>
          </p:cNvSpPr>
          <p:nvPr>
            <p:ph type="body" sz="quarter" idx="4294967295"/>
          </p:nvPr>
        </p:nvSpPr>
        <p:spPr>
          <a:xfrm>
            <a:off x="133795" y="2016432"/>
            <a:ext cx="5800725" cy="4384675"/>
          </a:xfrm>
        </p:spPr>
        <p:txBody>
          <a:bodyPr/>
          <a:lstStyle/>
          <a:p>
            <a:pPr marL="0" indent="0">
              <a:buNone/>
            </a:pPr>
            <a:endParaRPr lang="en-US" dirty="0">
              <a:solidFill>
                <a:schemeClr val="bg1"/>
              </a:solidFill>
              <a:latin typeface="メイリオ" panose="020B0604030504040204" pitchFamily="50" charset="-128"/>
              <a:ea typeface="メイリオ" panose="020B0604030504040204" pitchFamily="50" charset="-128"/>
            </a:endParaRPr>
          </a:p>
          <a:p>
            <a:r>
              <a:rPr lang="en-US" altLang="ja-JP" dirty="0">
                <a:solidFill>
                  <a:schemeClr val="bg1"/>
                </a:solidFill>
                <a:latin typeface="メイリオ" panose="020B0604030504040204" pitchFamily="50" charset="-128"/>
                <a:ea typeface="メイリオ" panose="020B0604030504040204" pitchFamily="50" charset="-128"/>
              </a:rPr>
              <a:t>Rigid Registration </a:t>
            </a:r>
            <a:r>
              <a:rPr lang="ja-JP" altLang="en-US" dirty="0">
                <a:solidFill>
                  <a:schemeClr val="bg1"/>
                </a:solidFill>
                <a:latin typeface="メイリオ" panose="020B0604030504040204" pitchFamily="50" charset="-128"/>
                <a:ea typeface="メイリオ" panose="020B0604030504040204" pitchFamily="50" charset="-128"/>
              </a:rPr>
              <a:t>が使用される状況の理解</a:t>
            </a:r>
            <a:endParaRPr lang="en-US" altLang="ja-JP" dirty="0">
              <a:solidFill>
                <a:schemeClr val="bg1"/>
              </a:solidFill>
              <a:latin typeface="メイリオ" panose="020B0604030504040204" pitchFamily="50" charset="-128"/>
              <a:ea typeface="メイリオ" panose="020B0604030504040204" pitchFamily="50" charset="-128"/>
            </a:endParaRPr>
          </a:p>
          <a:p>
            <a:pPr marL="0" indent="0">
              <a:buNone/>
            </a:pPr>
            <a:endParaRPr lang="en-US" altLang="ja-JP" dirty="0">
              <a:solidFill>
                <a:schemeClr val="bg1"/>
              </a:solidFill>
              <a:latin typeface="メイリオ" panose="020B0604030504040204" pitchFamily="50" charset="-128"/>
              <a:ea typeface="メイリオ" panose="020B0604030504040204" pitchFamily="50" charset="-128"/>
            </a:endParaRPr>
          </a:p>
          <a:p>
            <a:r>
              <a:rPr lang="en-US" altLang="ja-JP" dirty="0">
                <a:solidFill>
                  <a:schemeClr val="bg1"/>
                </a:solidFill>
                <a:latin typeface="メイリオ" panose="020B0604030504040204" pitchFamily="50" charset="-128"/>
                <a:ea typeface="メイリオ" panose="020B0604030504040204" pitchFamily="50" charset="-128"/>
              </a:rPr>
              <a:t>Deformable Registration</a:t>
            </a:r>
            <a:r>
              <a:rPr lang="ja-JP" altLang="en-US" dirty="0">
                <a:solidFill>
                  <a:schemeClr val="bg1"/>
                </a:solidFill>
                <a:latin typeface="メイリオ" panose="020B0604030504040204" pitchFamily="50" charset="-128"/>
                <a:ea typeface="メイリオ" panose="020B0604030504040204" pitchFamily="50" charset="-128"/>
              </a:rPr>
              <a:t>が使用される状況の理解</a:t>
            </a:r>
            <a:endParaRPr lang="en-US" dirty="0">
              <a:latin typeface="メイリオ" panose="020B0604030504040204" pitchFamily="50" charset="-128"/>
              <a:ea typeface="メイリオ" panose="020B0604030504040204" pitchFamily="50" charset="-128"/>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6802" y="0"/>
            <a:ext cx="6225198" cy="362915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17056" y="3104440"/>
            <a:ext cx="2187130" cy="861135"/>
          </a:xfrm>
          <a:prstGeom prst="rect">
            <a:avLst/>
          </a:prstGeom>
        </p:spPr>
      </p:pic>
    </p:spTree>
    <p:extLst>
      <p:ext uri="{BB962C8B-B14F-4D97-AF65-F5344CB8AC3E}">
        <p14:creationId xmlns:p14="http://schemas.microsoft.com/office/powerpoint/2010/main" val="2865252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メイリオ" panose="020B0604030504040204" pitchFamily="50" charset="-128"/>
                <a:ea typeface="メイリオ" panose="020B0604030504040204" pitchFamily="50" charset="-128"/>
              </a:rPr>
              <a:t>What is Fusion?</a:t>
            </a:r>
          </a:p>
        </p:txBody>
      </p:sp>
      <p:sp>
        <p:nvSpPr>
          <p:cNvPr id="3" name="Text Placeholder 2"/>
          <p:cNvSpPr>
            <a:spLocks noGrp="1"/>
          </p:cNvSpPr>
          <p:nvPr>
            <p:ph type="body" sz="quarter" idx="14"/>
          </p:nvPr>
        </p:nvSpPr>
        <p:spPr>
          <a:xfrm>
            <a:off x="595388" y="1236785"/>
            <a:ext cx="10807944" cy="4384430"/>
          </a:xfrm>
        </p:spPr>
        <p:txBody>
          <a:bodyPr/>
          <a:lstStyle/>
          <a:p>
            <a:r>
              <a:rPr lang="en-US" altLang="ja-JP" dirty="0">
                <a:latin typeface="メイリオ" panose="020B0604030504040204" pitchFamily="50" charset="-128"/>
                <a:ea typeface="メイリオ" panose="020B0604030504040204" pitchFamily="50" charset="-128"/>
              </a:rPr>
              <a:t>Image fusion</a:t>
            </a:r>
            <a:r>
              <a:rPr lang="ja-JP" altLang="en-US" dirty="0">
                <a:latin typeface="メイリオ" panose="020B0604030504040204" pitchFamily="50" charset="-128"/>
                <a:ea typeface="メイリオ" panose="020B0604030504040204" pitchFamily="50" charset="-128"/>
              </a:rPr>
              <a:t>は、異なるソースからの画像の配置</a:t>
            </a:r>
          </a:p>
          <a:p>
            <a:r>
              <a:rPr lang="ja-JP" altLang="en-US" dirty="0">
                <a:latin typeface="メイリオ" panose="020B0604030504040204" pitchFamily="50" charset="-128"/>
                <a:ea typeface="メイリオ" panose="020B0604030504040204" pitchFamily="50" charset="-128"/>
              </a:rPr>
              <a:t>融合された画像は、個々の画像セットから判断できない被写体の情報を抽出するために使用される。</a:t>
            </a:r>
          </a:p>
          <a:p>
            <a:r>
              <a:rPr lang="ja-JP" altLang="en-US" dirty="0">
                <a:latin typeface="メイリオ" panose="020B0604030504040204" pitchFamily="50" charset="-128"/>
                <a:ea typeface="メイリオ" panose="020B0604030504040204" pitchFamily="50" charset="-128"/>
              </a:rPr>
              <a:t>融合されている</a:t>
            </a:r>
            <a:r>
              <a:rPr lang="en-US" altLang="ja-JP" dirty="0">
                <a:latin typeface="メイリオ" panose="020B0604030504040204" pitchFamily="50" charset="-128"/>
                <a:ea typeface="メイリオ" panose="020B0604030504040204" pitchFamily="50" charset="-128"/>
              </a:rPr>
              <a:t>2</a:t>
            </a:r>
            <a:r>
              <a:rPr lang="ja-JP" altLang="en-US" dirty="0">
                <a:latin typeface="メイリオ" panose="020B0604030504040204" pitchFamily="50" charset="-128"/>
                <a:ea typeface="メイリオ" panose="020B0604030504040204" pitchFamily="50" charset="-128"/>
              </a:rPr>
              <a:t>つのイメージセット間に関係があることを前提としている。</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0766" y="3738272"/>
            <a:ext cx="4563112" cy="2572109"/>
          </a:xfrm>
          <a:prstGeom prst="rect">
            <a:avLst/>
          </a:prstGeom>
        </p:spPr>
      </p:pic>
    </p:spTree>
    <p:extLst>
      <p:ext uri="{BB962C8B-B14F-4D97-AF65-F5344CB8AC3E}">
        <p14:creationId xmlns:p14="http://schemas.microsoft.com/office/powerpoint/2010/main" val="1153899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メイリオ" panose="020B0604030504040204" pitchFamily="50" charset="-128"/>
                <a:ea typeface="メイリオ" panose="020B0604030504040204" pitchFamily="50" charset="-128"/>
              </a:rPr>
              <a:t>Monaco Fusion Algorithms</a:t>
            </a:r>
          </a:p>
        </p:txBody>
      </p:sp>
      <p:sp>
        <p:nvSpPr>
          <p:cNvPr id="3" name="Text Placeholder 2"/>
          <p:cNvSpPr>
            <a:spLocks noGrp="1"/>
          </p:cNvSpPr>
          <p:nvPr>
            <p:ph type="body" sz="quarter" idx="14"/>
          </p:nvPr>
        </p:nvSpPr>
        <p:spPr>
          <a:xfrm>
            <a:off x="382905" y="1661312"/>
            <a:ext cx="6657975" cy="5056987"/>
          </a:xfrm>
        </p:spPr>
        <p:txBody>
          <a:bodyPr>
            <a:normAutofit fontScale="85000" lnSpcReduction="20000"/>
          </a:bodyPr>
          <a:lstStyle/>
          <a:p>
            <a:r>
              <a:rPr lang="en-US" b="1" dirty="0">
                <a:latin typeface="メイリオ" panose="020B0604030504040204" pitchFamily="50" charset="-128"/>
                <a:ea typeface="メイリオ" panose="020B0604030504040204" pitchFamily="50" charset="-128"/>
              </a:rPr>
              <a:t>Rigid Registration</a:t>
            </a:r>
            <a:r>
              <a:rPr lang="en-US" dirty="0">
                <a:latin typeface="メイリオ" panose="020B0604030504040204" pitchFamily="50" charset="-128"/>
                <a:ea typeface="メイリオ" panose="020B0604030504040204" pitchFamily="50" charset="-128"/>
              </a:rPr>
              <a:t>:</a:t>
            </a:r>
          </a:p>
          <a:p>
            <a:pPr lvl="1">
              <a:lnSpc>
                <a:spcPct val="100000"/>
              </a:lnSpc>
              <a:spcAft>
                <a:spcPts val="400"/>
              </a:spcAft>
            </a:pPr>
            <a:r>
              <a:rPr lang="ja-JP" altLang="en-US" dirty="0">
                <a:latin typeface="メイリオ" panose="020B0604030504040204" pitchFamily="50" charset="-128"/>
                <a:ea typeface="メイリオ" panose="020B0604030504040204" pitchFamily="50" charset="-128"/>
              </a:rPr>
              <a:t>相互情報量アルゴリズムまたはポイント</a:t>
            </a:r>
            <a:r>
              <a:rPr lang="en-US" altLang="ja-JP" dirty="0">
                <a:latin typeface="メイリオ" panose="020B0604030504040204" pitchFamily="50" charset="-128"/>
                <a:ea typeface="メイリオ" panose="020B0604030504040204" pitchFamily="50" charset="-128"/>
              </a:rPr>
              <a:t>to</a:t>
            </a:r>
            <a:r>
              <a:rPr lang="ja-JP" altLang="en-US" dirty="0">
                <a:latin typeface="メイリオ" panose="020B0604030504040204" pitchFamily="50" charset="-128"/>
                <a:ea typeface="メイリオ" panose="020B0604030504040204" pitchFamily="50" charset="-128"/>
              </a:rPr>
              <a:t>ポイントレジストレーション</a:t>
            </a:r>
          </a:p>
          <a:p>
            <a:pPr lvl="1">
              <a:lnSpc>
                <a:spcPct val="100000"/>
              </a:lnSpc>
              <a:spcAft>
                <a:spcPts val="400"/>
              </a:spcAft>
            </a:pPr>
            <a:r>
              <a:rPr lang="ja-JP" altLang="en-US" dirty="0">
                <a:latin typeface="メイリオ" panose="020B0604030504040204" pitchFamily="50" charset="-128"/>
                <a:ea typeface="メイリオ" panose="020B0604030504040204" pitchFamily="50" charset="-128"/>
              </a:rPr>
              <a:t>輪郭を描く目的で</a:t>
            </a:r>
            <a:r>
              <a:rPr lang="en-US" altLang="ja-JP" dirty="0">
                <a:latin typeface="メイリオ" panose="020B0604030504040204" pitchFamily="50" charset="-128"/>
                <a:ea typeface="メイリオ" panose="020B0604030504040204" pitchFamily="50" charset="-128"/>
              </a:rPr>
              <a:t>2</a:t>
            </a:r>
            <a:r>
              <a:rPr lang="ja-JP" altLang="en-US" dirty="0">
                <a:latin typeface="メイリオ" panose="020B0604030504040204" pitchFamily="50" charset="-128"/>
                <a:ea typeface="メイリオ" panose="020B0604030504040204" pitchFamily="50" charset="-128"/>
              </a:rPr>
              <a:t>つの画像セットの位置を合わせるために使用される（初期計画の作成）。</a:t>
            </a:r>
          </a:p>
          <a:p>
            <a:pPr lvl="1">
              <a:lnSpc>
                <a:spcPct val="100000"/>
              </a:lnSpc>
              <a:spcAft>
                <a:spcPts val="400"/>
              </a:spcAft>
            </a:pPr>
            <a:r>
              <a:rPr lang="ja-JP" altLang="en-US" dirty="0">
                <a:latin typeface="メイリオ" panose="020B0604030504040204" pitchFamily="50" charset="-128"/>
                <a:ea typeface="メイリオ" panose="020B0604030504040204" pitchFamily="50" charset="-128"/>
              </a:rPr>
              <a:t>アイソセンターの位置合わせ（</a:t>
            </a:r>
            <a:r>
              <a:rPr lang="en-US" altLang="ja-JP" dirty="0">
                <a:latin typeface="メイリオ" panose="020B0604030504040204" pitchFamily="50" charset="-128"/>
                <a:ea typeface="メイリオ" panose="020B0604030504040204" pitchFamily="50" charset="-128"/>
              </a:rPr>
              <a:t>Adapted</a:t>
            </a:r>
            <a:r>
              <a:rPr lang="ja-JP" altLang="en-US" dirty="0">
                <a:latin typeface="メイリオ" panose="020B0604030504040204" pitchFamily="50" charset="-128"/>
                <a:ea typeface="メイリオ" panose="020B0604030504040204" pitchFamily="50" charset="-128"/>
              </a:rPr>
              <a:t>プランの作成）とアイソセンターのコピー（</a:t>
            </a:r>
            <a:r>
              <a:rPr lang="en-US" altLang="ja-JP" dirty="0">
                <a:latin typeface="メイリオ" panose="020B0604030504040204" pitchFamily="50" charset="-128"/>
                <a:ea typeface="メイリオ" panose="020B0604030504040204" pitchFamily="50" charset="-128"/>
              </a:rPr>
              <a:t>Generation</a:t>
            </a:r>
            <a:r>
              <a:rPr lang="ja-JP" altLang="en-US" dirty="0">
                <a:latin typeface="メイリオ" panose="020B0604030504040204" pitchFamily="50" charset="-128"/>
                <a:ea typeface="メイリオ" panose="020B0604030504040204" pitchFamily="50" charset="-128"/>
              </a:rPr>
              <a:t>が</a:t>
            </a:r>
            <a:r>
              <a:rPr lang="en-US" altLang="ja-JP" dirty="0">
                <a:latin typeface="メイリオ" panose="020B0604030504040204" pitchFamily="50" charset="-128"/>
                <a:ea typeface="メイリオ" panose="020B0604030504040204" pitchFamily="50" charset="-128"/>
              </a:rPr>
              <a:t>Rigid</a:t>
            </a:r>
            <a:r>
              <a:rPr lang="ja-JP" altLang="en-US" dirty="0">
                <a:latin typeface="メイリオ" panose="020B0604030504040204" pitchFamily="50" charset="-128"/>
                <a:ea typeface="メイリオ" panose="020B0604030504040204" pitchFamily="50" charset="-128"/>
              </a:rPr>
              <a:t>に設定されている場合は</a:t>
            </a:r>
            <a:r>
              <a:rPr lang="en-US" altLang="ja-JP" dirty="0">
                <a:latin typeface="メイリオ" panose="020B0604030504040204" pitchFamily="50" charset="-128"/>
                <a:ea typeface="メイリオ" panose="020B0604030504040204" pitchFamily="50" charset="-128"/>
              </a:rPr>
              <a:t>Adapt</a:t>
            </a:r>
            <a:r>
              <a:rPr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to</a:t>
            </a:r>
            <a:r>
              <a:rPr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Shape</a:t>
            </a:r>
            <a:r>
              <a:rPr lang="ja-JP" altLang="en-US" dirty="0">
                <a:latin typeface="メイリオ" panose="020B0604030504040204" pitchFamily="50" charset="-128"/>
                <a:ea typeface="メイリオ" panose="020B0604030504040204" pitchFamily="50" charset="-128"/>
              </a:rPr>
              <a:t>ワークフロー）をリファレンス画像セットから毎日の画像セットにコピーするために使用される。</a:t>
            </a:r>
          </a:p>
          <a:p>
            <a:pPr lvl="1"/>
            <a:endParaRPr lang="en-US" dirty="0">
              <a:latin typeface="メイリオ" panose="020B0604030504040204" pitchFamily="50" charset="-128"/>
              <a:ea typeface="メイリオ" panose="020B0604030504040204" pitchFamily="50" charset="-128"/>
            </a:endParaRPr>
          </a:p>
          <a:p>
            <a:r>
              <a:rPr lang="en-US" b="1" dirty="0">
                <a:latin typeface="メイリオ" panose="020B0604030504040204" pitchFamily="50" charset="-128"/>
                <a:ea typeface="メイリオ" panose="020B0604030504040204" pitchFamily="50" charset="-128"/>
              </a:rPr>
              <a:t>Deformable Registration</a:t>
            </a:r>
            <a:r>
              <a:rPr lang="en-US" dirty="0">
                <a:latin typeface="メイリオ" panose="020B0604030504040204" pitchFamily="50" charset="-128"/>
                <a:ea typeface="メイリオ" panose="020B0604030504040204" pitchFamily="50" charset="-128"/>
              </a:rPr>
              <a:t>: </a:t>
            </a:r>
          </a:p>
          <a:p>
            <a:pPr lvl="1">
              <a:lnSpc>
                <a:spcPct val="100000"/>
              </a:lnSpc>
            </a:pPr>
            <a:r>
              <a:rPr lang="ja-JP" altLang="en-US" dirty="0">
                <a:latin typeface="メイリオ" panose="020B0604030504040204" pitchFamily="50" charset="-128"/>
                <a:ea typeface="メイリオ" panose="020B0604030504040204" pitchFamily="50" charset="-128"/>
              </a:rPr>
              <a:t>リファレンス画像セットから毎日の画像セットに輪郭を変形するために使用（</a:t>
            </a:r>
            <a:r>
              <a:rPr lang="en-US" altLang="ja-JP" dirty="0">
                <a:latin typeface="メイリオ" panose="020B0604030504040204" pitchFamily="50" charset="-128"/>
                <a:ea typeface="メイリオ" panose="020B0604030504040204" pitchFamily="50" charset="-128"/>
              </a:rPr>
              <a:t>Generation</a:t>
            </a:r>
            <a:r>
              <a:rPr lang="ja-JP" altLang="en-US" dirty="0">
                <a:latin typeface="メイリオ" panose="020B0604030504040204" pitchFamily="50" charset="-128"/>
                <a:ea typeface="メイリオ" panose="020B0604030504040204" pitchFamily="50" charset="-128"/>
              </a:rPr>
              <a:t>が</a:t>
            </a:r>
            <a:r>
              <a:rPr lang="en-US" altLang="ja-JP" dirty="0">
                <a:latin typeface="メイリオ" panose="020B0604030504040204" pitchFamily="50" charset="-128"/>
                <a:ea typeface="メイリオ" panose="020B0604030504040204" pitchFamily="50" charset="-128"/>
              </a:rPr>
              <a:t>Deform</a:t>
            </a:r>
            <a:r>
              <a:rPr lang="ja-JP" altLang="en-US" dirty="0">
                <a:latin typeface="メイリオ" panose="020B0604030504040204" pitchFamily="50" charset="-128"/>
                <a:ea typeface="メイリオ" panose="020B0604030504040204" pitchFamily="50" charset="-128"/>
              </a:rPr>
              <a:t>に設定されている場合は、</a:t>
            </a:r>
            <a:r>
              <a:rPr lang="en-US" altLang="ja-JP" dirty="0">
                <a:latin typeface="メイリオ" panose="020B0604030504040204" pitchFamily="50" charset="-128"/>
                <a:ea typeface="メイリオ" panose="020B0604030504040204" pitchFamily="50" charset="-128"/>
              </a:rPr>
              <a:t>Adapt to Shape</a:t>
            </a:r>
            <a:r>
              <a:rPr lang="ja-JP" altLang="en-US" dirty="0">
                <a:latin typeface="メイリオ" panose="020B0604030504040204" pitchFamily="50" charset="-128"/>
                <a:ea typeface="メイリオ" panose="020B0604030504040204" pitchFamily="50" charset="-128"/>
              </a:rPr>
              <a:t>ワークフローで行われる）</a:t>
            </a:r>
          </a:p>
        </p:txBody>
      </p:sp>
      <p:sp>
        <p:nvSpPr>
          <p:cNvPr id="4" name="Subtitle 3"/>
          <p:cNvSpPr>
            <a:spLocks noGrp="1"/>
          </p:cNvSpPr>
          <p:nvPr>
            <p:ph type="subTitle" idx="1"/>
          </p:nvPr>
        </p:nvSpPr>
        <p:spPr/>
        <p:txBody>
          <a:bodyPr/>
          <a:lstStyle/>
          <a:p>
            <a:r>
              <a:rPr lang="en-US" dirty="0">
                <a:latin typeface="メイリオ" panose="020B0604030504040204" pitchFamily="50" charset="-128"/>
                <a:ea typeface="メイリオ" panose="020B0604030504040204" pitchFamily="50" charset="-128"/>
              </a:rPr>
              <a:t>How is Fusion Used in Monaco? </a:t>
            </a:r>
          </a:p>
        </p:txBody>
      </p:sp>
      <p:pic>
        <p:nvPicPr>
          <p:cNvPr id="12" name="Picture 11">
            <a:extLst>
              <a:ext uri="{FF2B5EF4-FFF2-40B4-BE49-F238E27FC236}">
                <a16:creationId xmlns:a16="http://schemas.microsoft.com/office/drawing/2014/main" id="{6DD51EE9-F830-4D91-B692-B814F700C4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0880" y="1793632"/>
            <a:ext cx="4868974" cy="1579421"/>
          </a:xfrm>
          <a:prstGeom prst="rect">
            <a:avLst/>
          </a:prstGeom>
          <a:ln w="19050">
            <a:solidFill>
              <a:schemeClr val="accent5">
                <a:lumMod val="50000"/>
              </a:schemeClr>
            </a:solidFill>
          </a:ln>
        </p:spPr>
      </p:pic>
    </p:spTree>
    <p:extLst>
      <p:ext uri="{BB962C8B-B14F-4D97-AF65-F5344CB8AC3E}">
        <p14:creationId xmlns:p14="http://schemas.microsoft.com/office/powerpoint/2010/main" val="1413680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メイリオ" panose="020B0604030504040204" pitchFamily="50" charset="-128"/>
                <a:ea typeface="メイリオ" panose="020B0604030504040204" pitchFamily="50" charset="-128"/>
              </a:rPr>
              <a:t>Rigid Registration</a:t>
            </a:r>
          </a:p>
        </p:txBody>
      </p:sp>
      <p:pic>
        <p:nvPicPr>
          <p:cNvPr id="7" name="Picture Placeholder 6"/>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23946" b="23946"/>
          <a:stretch>
            <a:fillRect/>
          </a:stretch>
        </p:blipFill>
        <p:spPr/>
      </p:pic>
      <p:sp>
        <p:nvSpPr>
          <p:cNvPr id="3" name="Subtitle 2"/>
          <p:cNvSpPr>
            <a:spLocks noGrp="1"/>
          </p:cNvSpPr>
          <p:nvPr>
            <p:ph type="subTitle" idx="1"/>
          </p:nvPr>
        </p:nvSpPr>
        <p:spPr>
          <a:xfrm>
            <a:off x="626423" y="1141281"/>
            <a:ext cx="5088577" cy="433965"/>
          </a:xfrm>
        </p:spPr>
        <p:txBody>
          <a:bodyPr/>
          <a:lstStyle/>
          <a:p>
            <a:r>
              <a:rPr lang="en-US" dirty="0">
                <a:latin typeface="メイリオ" panose="020B0604030504040204" pitchFamily="50" charset="-128"/>
                <a:ea typeface="メイリオ" panose="020B0604030504040204" pitchFamily="50" charset="-128"/>
              </a:rPr>
              <a:t>Mutual Information</a:t>
            </a:r>
          </a:p>
        </p:txBody>
      </p:sp>
      <p:sp>
        <p:nvSpPr>
          <p:cNvPr id="4" name="TextBox 3"/>
          <p:cNvSpPr txBox="1"/>
          <p:nvPr/>
        </p:nvSpPr>
        <p:spPr>
          <a:xfrm>
            <a:off x="165925" y="2417536"/>
            <a:ext cx="5697229" cy="2677656"/>
          </a:xfrm>
          <a:prstGeom prst="rect">
            <a:avLst/>
          </a:prstGeom>
          <a:noFill/>
        </p:spPr>
        <p:txBody>
          <a:bodyPr wrap="square" rtlCol="0">
            <a:spAutoFit/>
          </a:bodyPr>
          <a:lstStyle/>
          <a:p>
            <a:endParaRPr lang="ja-JP" altLang="en-US" sz="2400" dirty="0">
              <a:solidFill>
                <a:schemeClr val="bg1"/>
              </a:solidFill>
              <a:latin typeface="メイリオ" panose="020B0604030504040204" pitchFamily="50" charset="-128"/>
              <a:ea typeface="メイリオ" panose="020B0604030504040204" pitchFamily="50" charset="-128"/>
            </a:endParaRPr>
          </a:p>
          <a:p>
            <a:r>
              <a:rPr lang="ja-JP" altLang="en-US" sz="2400" dirty="0">
                <a:solidFill>
                  <a:schemeClr val="bg1"/>
                </a:solidFill>
                <a:latin typeface="メイリオ" panose="020B0604030504040204" pitchFamily="50" charset="-128"/>
                <a:ea typeface="メイリオ" panose="020B0604030504040204" pitchFamily="50" charset="-128"/>
              </a:rPr>
              <a:t>・</a:t>
            </a:r>
            <a:r>
              <a:rPr lang="en-US" altLang="ja-JP" sz="2400" dirty="0">
                <a:solidFill>
                  <a:schemeClr val="bg1"/>
                </a:solidFill>
                <a:latin typeface="メイリオ" panose="020B0604030504040204" pitchFamily="50" charset="-128"/>
                <a:ea typeface="メイリオ" panose="020B0604030504040204" pitchFamily="50" charset="-128"/>
              </a:rPr>
              <a:t>Rigid Registration </a:t>
            </a:r>
            <a:r>
              <a:rPr lang="ja-JP" altLang="en-US" sz="2400" dirty="0">
                <a:solidFill>
                  <a:schemeClr val="bg1"/>
                </a:solidFill>
                <a:latin typeface="メイリオ" panose="020B0604030504040204" pitchFamily="50" charset="-128"/>
                <a:ea typeface="メイリオ" panose="020B0604030504040204" pitchFamily="50" charset="-128"/>
              </a:rPr>
              <a:t>が使用される　　</a:t>
            </a:r>
            <a:endParaRPr lang="en-US" altLang="ja-JP" sz="2400" dirty="0">
              <a:solidFill>
                <a:schemeClr val="bg1"/>
              </a:solidFill>
              <a:latin typeface="メイリオ" panose="020B0604030504040204" pitchFamily="50" charset="-128"/>
              <a:ea typeface="メイリオ" panose="020B0604030504040204" pitchFamily="50" charset="-128"/>
            </a:endParaRPr>
          </a:p>
          <a:p>
            <a:r>
              <a:rPr lang="ja-JP" altLang="en-US" sz="2400" dirty="0">
                <a:solidFill>
                  <a:schemeClr val="bg1"/>
                </a:solidFill>
                <a:latin typeface="メイリオ" panose="020B0604030504040204" pitchFamily="50" charset="-128"/>
                <a:ea typeface="メイリオ" panose="020B0604030504040204" pitchFamily="50" charset="-128"/>
              </a:rPr>
              <a:t>　状況の理解</a:t>
            </a:r>
          </a:p>
          <a:p>
            <a:endParaRPr lang="ja-JP" altLang="en-US" sz="2400" dirty="0">
              <a:solidFill>
                <a:schemeClr val="bg1"/>
              </a:solidFill>
              <a:latin typeface="メイリオ" panose="020B0604030504040204" pitchFamily="50" charset="-128"/>
              <a:ea typeface="メイリオ" panose="020B0604030504040204" pitchFamily="50" charset="-128"/>
            </a:endParaRPr>
          </a:p>
          <a:p>
            <a:r>
              <a:rPr lang="ja-JP" altLang="en-US" sz="2400" dirty="0">
                <a:solidFill>
                  <a:schemeClr val="bg1"/>
                </a:solidFill>
                <a:latin typeface="メイリオ" panose="020B0604030504040204" pitchFamily="50" charset="-128"/>
                <a:ea typeface="メイリオ" panose="020B0604030504040204" pitchFamily="50" charset="-128"/>
              </a:rPr>
              <a:t>・相互情報量アルゴリズムがどのように</a:t>
            </a:r>
            <a:endParaRPr lang="en-US" altLang="ja-JP" sz="2400" dirty="0">
              <a:solidFill>
                <a:schemeClr val="bg1"/>
              </a:solidFill>
              <a:latin typeface="メイリオ" panose="020B0604030504040204" pitchFamily="50" charset="-128"/>
              <a:ea typeface="メイリオ" panose="020B0604030504040204" pitchFamily="50" charset="-128"/>
            </a:endParaRPr>
          </a:p>
          <a:p>
            <a:r>
              <a:rPr lang="ja-JP" altLang="en-US" sz="2400" dirty="0">
                <a:solidFill>
                  <a:schemeClr val="bg1"/>
                </a:solidFill>
                <a:latin typeface="メイリオ" panose="020B0604030504040204" pitchFamily="50" charset="-128"/>
                <a:ea typeface="メイリオ" panose="020B0604030504040204" pitchFamily="50" charset="-128"/>
              </a:rPr>
              <a:t>　機能するかを学ぶ</a:t>
            </a:r>
            <a:endParaRPr lang="en-US" sz="2400" dirty="0">
              <a:latin typeface="メイリオ" panose="020B0604030504040204" pitchFamily="50" charset="-128"/>
              <a:ea typeface="メイリオ" panose="020B0604030504040204" pitchFamily="50" charset="-128"/>
            </a:endParaRPr>
          </a:p>
          <a:p>
            <a:endParaRPr lang="en-US" sz="2400" dirty="0">
              <a:latin typeface="メイリオ" panose="020B0604030504040204" pitchFamily="50" charset="-128"/>
              <a:ea typeface="メイリオ" panose="020B0604030504040204" pitchFamily="50" charset="-128"/>
            </a:endParaRPr>
          </a:p>
        </p:txBody>
      </p:sp>
      <p:sp>
        <p:nvSpPr>
          <p:cNvPr id="6" name="Title 1">
            <a:extLst>
              <a:ext uri="{FF2B5EF4-FFF2-40B4-BE49-F238E27FC236}">
                <a16:creationId xmlns:a16="http://schemas.microsoft.com/office/drawing/2014/main" id="{56DD6DB9-8D17-4555-B928-6CDCD8183226}"/>
              </a:ext>
            </a:extLst>
          </p:cNvPr>
          <p:cNvSpPr txBox="1">
            <a:spLocks/>
          </p:cNvSpPr>
          <p:nvPr/>
        </p:nvSpPr>
        <p:spPr>
          <a:xfrm>
            <a:off x="165925" y="2004114"/>
            <a:ext cx="2163467" cy="430658"/>
          </a:xfrm>
          <a:prstGeom prst="rect">
            <a:avLst/>
          </a:prstGeom>
        </p:spPr>
        <p:txBody>
          <a:bodyPr vert="horz" lIns="91440" tIns="45720" rIns="91440" bIns="45720" rtlCol="0" anchor="t" anchorCtr="0">
            <a:noAutofit/>
          </a:bodyPr>
          <a:lstStyle>
            <a:lvl1pPr algn="l" defTabSz="914400" rtl="0" eaLnBrk="1" latinLnBrk="0" hangingPunct="1">
              <a:lnSpc>
                <a:spcPct val="100000"/>
              </a:lnSpc>
              <a:spcBef>
                <a:spcPct val="0"/>
              </a:spcBef>
              <a:buNone/>
              <a:defRPr sz="3400" b="1" kern="1200">
                <a:solidFill>
                  <a:schemeClr val="bg1"/>
                </a:solidFill>
                <a:latin typeface="+mj-lt"/>
                <a:ea typeface="+mj-ea"/>
                <a:cs typeface="+mj-cs"/>
              </a:defRPr>
            </a:lvl1pPr>
          </a:lstStyle>
          <a:p>
            <a:r>
              <a:rPr lang="en-US" sz="2400" b="0">
                <a:latin typeface="メイリオ" panose="020B0604030504040204" pitchFamily="50" charset="-128"/>
                <a:ea typeface="メイリオ" panose="020B0604030504040204" pitchFamily="50" charset="-128"/>
              </a:rPr>
              <a:t>Objectives</a:t>
            </a:r>
            <a:endParaRPr lang="en-US" sz="2400" b="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48658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メイリオ" panose="020B0604030504040204" pitchFamily="50" charset="-128"/>
                <a:ea typeface="メイリオ" panose="020B0604030504040204" pitchFamily="50" charset="-128"/>
              </a:rPr>
              <a:t>Fusion for Initial Plan Creation</a:t>
            </a:r>
          </a:p>
        </p:txBody>
      </p:sp>
      <p:sp>
        <p:nvSpPr>
          <p:cNvPr id="4" name="Subtitle 3"/>
          <p:cNvSpPr>
            <a:spLocks noGrp="1"/>
          </p:cNvSpPr>
          <p:nvPr>
            <p:ph type="subTitle" idx="1"/>
          </p:nvPr>
        </p:nvSpPr>
        <p:spPr/>
        <p:txBody>
          <a:bodyPr/>
          <a:lstStyle/>
          <a:p>
            <a:r>
              <a:rPr lang="en-US" dirty="0">
                <a:latin typeface="メイリオ" panose="020B0604030504040204" pitchFamily="50" charset="-128"/>
                <a:ea typeface="メイリオ" panose="020B0604030504040204" pitchFamily="50" charset="-128"/>
              </a:rPr>
              <a:t>Rigid Registration Method</a:t>
            </a:r>
          </a:p>
        </p:txBody>
      </p:sp>
      <p:sp>
        <p:nvSpPr>
          <p:cNvPr id="22" name="Text Placeholder 2"/>
          <p:cNvSpPr>
            <a:spLocks noGrp="1"/>
          </p:cNvSpPr>
          <p:nvPr>
            <p:ph type="body" sz="quarter" idx="14"/>
          </p:nvPr>
        </p:nvSpPr>
        <p:spPr>
          <a:xfrm>
            <a:off x="142514" y="1771939"/>
            <a:ext cx="8819555" cy="2632261"/>
          </a:xfrm>
        </p:spPr>
        <p:txBody>
          <a:bodyPr>
            <a:normAutofit/>
          </a:bodyPr>
          <a:lstStyle/>
          <a:p>
            <a:pPr marL="0" indent="0">
              <a:buNone/>
            </a:pPr>
            <a:r>
              <a:rPr lang="ja-JP" altLang="en-US" dirty="0">
                <a:latin typeface="メイリオ" panose="020B0604030504040204" pitchFamily="50" charset="-128"/>
                <a:ea typeface="メイリオ" panose="020B0604030504040204" pitchFamily="50" charset="-128"/>
              </a:rPr>
              <a:t>・画像間の相互情報量</a:t>
            </a:r>
            <a:r>
              <a:rPr lang="en-US" altLang="ja-JP" dirty="0">
                <a:latin typeface="メイリオ" panose="020B0604030504040204" pitchFamily="50" charset="-128"/>
                <a:ea typeface="メイリオ" panose="020B0604030504040204" pitchFamily="50" charset="-128"/>
              </a:rPr>
              <a:t>(Mutual Information)</a:t>
            </a:r>
            <a:r>
              <a:rPr lang="ja-JP" altLang="en-US" dirty="0">
                <a:latin typeface="メイリオ" panose="020B0604030504040204" pitchFamily="50" charset="-128"/>
                <a:ea typeface="メイリオ" panose="020B0604030504040204" pitchFamily="50" charset="-128"/>
              </a:rPr>
              <a:t>が</a:t>
            </a:r>
            <a:endParaRPr lang="en-US" altLang="ja-JP" dirty="0">
              <a:latin typeface="メイリオ" panose="020B0604030504040204" pitchFamily="50" charset="-128"/>
              <a:ea typeface="メイリオ" panose="020B0604030504040204" pitchFamily="50" charset="-128"/>
            </a:endParaRPr>
          </a:p>
          <a:p>
            <a:pPr marL="0" indent="0">
              <a:buNone/>
            </a:pPr>
            <a:r>
              <a:rPr lang="ja-JP" altLang="en-US" dirty="0">
                <a:latin typeface="メイリオ" panose="020B0604030504040204" pitchFamily="50" charset="-128"/>
                <a:ea typeface="メイリオ" panose="020B0604030504040204" pitchFamily="50" charset="-128"/>
              </a:rPr>
              <a:t>　最大化されるまで、画像セットの配置が調整される。</a:t>
            </a:r>
            <a:endParaRPr lang="en-US" altLang="ja-JP" dirty="0">
              <a:latin typeface="メイリオ" panose="020B0604030504040204" pitchFamily="50" charset="-128"/>
              <a:ea typeface="メイリオ" panose="020B0604030504040204" pitchFamily="50" charset="-128"/>
            </a:endParaRPr>
          </a:p>
          <a:p>
            <a:pPr marL="0" indent="0">
              <a:buNone/>
            </a:pPr>
            <a:endParaRPr lang="ja-JP" altLang="en-US" dirty="0">
              <a:latin typeface="メイリオ" panose="020B0604030504040204" pitchFamily="50" charset="-128"/>
              <a:ea typeface="メイリオ" panose="020B0604030504040204" pitchFamily="50" charset="-128"/>
            </a:endParaRPr>
          </a:p>
          <a:p>
            <a:pPr marL="0" indent="0">
              <a:buNone/>
            </a:pPr>
            <a:r>
              <a:rPr lang="ja-JP" altLang="en-US" dirty="0">
                <a:latin typeface="メイリオ" panose="020B0604030504040204" pitchFamily="50" charset="-128"/>
                <a:ea typeface="メイリオ" panose="020B0604030504040204" pitchFamily="50" charset="-128"/>
              </a:rPr>
              <a:t>・解剖学的構造のオーバーラップが最適化されると、</a:t>
            </a:r>
            <a:endParaRPr lang="en-US" altLang="ja-JP" dirty="0">
              <a:latin typeface="メイリオ" panose="020B0604030504040204" pitchFamily="50" charset="-128"/>
              <a:ea typeface="メイリオ" panose="020B0604030504040204" pitchFamily="50" charset="-128"/>
            </a:endParaRPr>
          </a:p>
          <a:p>
            <a:pPr marL="0" indent="0">
              <a:buNone/>
            </a:pPr>
            <a:r>
              <a:rPr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MI</a:t>
            </a:r>
            <a:r>
              <a:rPr lang="ja-JP" altLang="en-US" dirty="0">
                <a:latin typeface="メイリオ" panose="020B0604030504040204" pitchFamily="50" charset="-128"/>
                <a:ea typeface="メイリオ" panose="020B0604030504040204" pitchFamily="50" charset="-128"/>
              </a:rPr>
              <a:t>は最大値になる。</a:t>
            </a:r>
          </a:p>
          <a:p>
            <a:pPr marL="0" indent="0">
              <a:buNone/>
            </a:pPr>
            <a:endParaRPr lang="en-US" dirty="0">
              <a:latin typeface="メイリオ" panose="020B0604030504040204" pitchFamily="50" charset="-128"/>
              <a:ea typeface="メイリオ" panose="020B0604030504040204" pitchFamily="50" charset="-128"/>
            </a:endParaRPr>
          </a:p>
          <a:p>
            <a:endParaRPr lang="en-US" dirty="0">
              <a:latin typeface="メイリオ" panose="020B0604030504040204" pitchFamily="50" charset="-128"/>
              <a:ea typeface="メイリオ" panose="020B0604030504040204" pitchFamily="50" charset="-128"/>
            </a:endParaRPr>
          </a:p>
          <a:p>
            <a:endParaRPr lang="en-US" dirty="0">
              <a:latin typeface="メイリオ" panose="020B0604030504040204" pitchFamily="50" charset="-128"/>
              <a:ea typeface="メイリオ" panose="020B0604030504040204" pitchFamily="50" charset="-128"/>
            </a:endParaRPr>
          </a:p>
        </p:txBody>
      </p:sp>
      <p:sp>
        <p:nvSpPr>
          <p:cNvPr id="11" name="TextBox 10"/>
          <p:cNvSpPr txBox="1"/>
          <p:nvPr/>
        </p:nvSpPr>
        <p:spPr>
          <a:xfrm>
            <a:off x="472730" y="6540199"/>
            <a:ext cx="8332730" cy="246221"/>
          </a:xfrm>
          <a:prstGeom prst="rect">
            <a:avLst/>
          </a:prstGeom>
          <a:noFill/>
        </p:spPr>
        <p:txBody>
          <a:bodyPr wrap="none" rtlCol="0">
            <a:spAutoFit/>
          </a:bodyPr>
          <a:lstStyle/>
          <a:p>
            <a:r>
              <a:rPr lang="en-US" sz="1000" dirty="0">
                <a:latin typeface="メイリオ" panose="020B0604030504040204" pitchFamily="50" charset="-128"/>
                <a:ea typeface="メイリオ" panose="020B0604030504040204" pitchFamily="50" charset="-128"/>
              </a:rPr>
              <a:t>Wells, W. </a:t>
            </a:r>
            <a:r>
              <a:rPr lang="en-US" sz="1000" i="1" dirty="0">
                <a:latin typeface="メイリオ" panose="020B0604030504040204" pitchFamily="50" charset="-128"/>
                <a:ea typeface="メイリオ" panose="020B0604030504040204" pitchFamily="50" charset="-128"/>
              </a:rPr>
              <a:t>et al.</a:t>
            </a:r>
            <a:r>
              <a:rPr lang="en-US" sz="1000" dirty="0">
                <a:latin typeface="メイリオ" panose="020B0604030504040204" pitchFamily="50" charset="-128"/>
                <a:ea typeface="メイリオ" panose="020B0604030504040204" pitchFamily="50" charset="-128"/>
              </a:rPr>
              <a:t> (1996) Multi-modal volume registration by maximization of mutual information. Medical Image Analysis, 1, 35-51.</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1150" y="430076"/>
            <a:ext cx="2381353" cy="2694124"/>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95787" y="3341726"/>
            <a:ext cx="2353003" cy="2715004"/>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52542" y="4922275"/>
            <a:ext cx="2629963" cy="1267337"/>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62069" y="3345119"/>
            <a:ext cx="2620434" cy="1257808"/>
          </a:xfrm>
          <a:prstGeom prst="rect">
            <a:avLst/>
          </a:prstGeom>
        </p:spPr>
      </p:pic>
      <p:sp>
        <p:nvSpPr>
          <p:cNvPr id="13" name="Right Arrow 12"/>
          <p:cNvSpPr/>
          <p:nvPr/>
        </p:nvSpPr>
        <p:spPr>
          <a:xfrm>
            <a:off x="10026344" y="4754318"/>
            <a:ext cx="482357" cy="171158"/>
          </a:xfrm>
          <a:prstGeom prst="rightArrow">
            <a:avLst/>
          </a:prstGeom>
          <a:scene3d>
            <a:camera prst="orthographicFront">
              <a:rot lat="0" lon="0" rev="16200000"/>
            </a:camera>
            <a:lightRig rig="threePt" dir="t"/>
          </a:scene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601048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afterEffect">
                                  <p:stCondLst>
                                    <p:cond delay="0"/>
                                  </p:stCondLst>
                                  <p:childTnLst>
                                    <p:animMotion origin="layout" path="M -0.00026 -0.00047 L -0.00026 0.00162 C 0.00299 -0.00047 0.00638 -0.00093 0.00976 -0.00093 C 0.01354 -0.00232 0.01432 -0.00371 0.01771 -0.00579 C 0.01914 -0.00579 0.0207 -0.00741 0.02213 -0.00741 C 0.02331 -0.0088 0.02448 -0.01065 0.02552 -0.01088 C 0.02786 -0.01274 0.03047 -0.01274 0.03229 -0.01575 L 0.03568 -0.01968 L 0.03789 -0.03195 L 0.06002 -0.09237 L 0.04583 -0.17917 L -0.00339 -0.23913 L -0.03138 -0.34584 C -0.03307 -0.36644 -0.00261 -0.44051 0.00416 -0.44862 C 0.01055 -0.46204 0.01666 -0.43889 0.01758 -0.43172 C 0.01862 -0.42454 0.00846 -0.42269 0.00898 -0.41922 " pathEditMode="relative" rAng="0" ptsTypes="AAAAAAAAAAAAAAAA">
                                      <p:cBhvr>
                                        <p:cTn id="6" dur="3000" fill="hold"/>
                                        <p:tgtEl>
                                          <p:spTgt spid="9"/>
                                        </p:tgtEl>
                                        <p:attrNameLst>
                                          <p:attrName>ppt_x</p:attrName>
                                          <p:attrName>ppt_y</p:attrName>
                                        </p:attrNameLst>
                                      </p:cBhvr>
                                      <p:rCtr x="1445" y="-22500"/>
                                    </p:animMotion>
                                  </p:childTnLst>
                                </p:cTn>
                              </p:par>
                            </p:childTnLst>
                          </p:cTn>
                        </p:par>
                        <p:par>
                          <p:cTn id="7" fill="hold">
                            <p:stCondLst>
                              <p:cond delay="3000"/>
                            </p:stCondLst>
                            <p:childTnLst>
                              <p:par>
                                <p:cTn id="8" presetID="1" presetClass="entr" presetSubtype="0" fill="hold" grpId="0"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par>
                          <p:cTn id="10" fill="hold">
                            <p:stCondLst>
                              <p:cond delay="3000"/>
                            </p:stCondLst>
                            <p:childTnLst>
                              <p:par>
                                <p:cTn id="11" presetID="1"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par>
                          <p:cTn id="13" fill="hold">
                            <p:stCondLst>
                              <p:cond delay="3000"/>
                            </p:stCondLst>
                            <p:childTnLst>
                              <p:par>
                                <p:cTn id="14" presetID="1"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メイリオ" panose="020B0604030504040204" pitchFamily="50" charset="-128"/>
                <a:ea typeface="メイリオ" panose="020B0604030504040204" pitchFamily="50" charset="-128"/>
              </a:rPr>
              <a:t>Monaco Algorithms</a:t>
            </a:r>
          </a:p>
        </p:txBody>
      </p:sp>
      <p:sp>
        <p:nvSpPr>
          <p:cNvPr id="3" name="Text Placeholder 2"/>
          <p:cNvSpPr>
            <a:spLocks noGrp="1"/>
          </p:cNvSpPr>
          <p:nvPr>
            <p:ph type="body" sz="quarter" idx="14"/>
          </p:nvPr>
        </p:nvSpPr>
        <p:spPr/>
        <p:txBody>
          <a:bodyPr/>
          <a:lstStyle/>
          <a:p>
            <a:r>
              <a:rPr lang="en-US" altLang="ja-JP" dirty="0">
                <a:latin typeface="メイリオ" panose="020B0604030504040204" pitchFamily="50" charset="-128"/>
                <a:ea typeface="メイリオ" panose="020B0604030504040204" pitchFamily="50" charset="-128"/>
              </a:rPr>
              <a:t>CT + MR</a:t>
            </a: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CT + CT</a:t>
            </a: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CT + PET</a:t>
            </a: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MR + PET</a:t>
            </a:r>
            <a:r>
              <a:rPr lang="ja-JP" altLang="en-US" dirty="0">
                <a:latin typeface="メイリオ" panose="020B0604030504040204" pitchFamily="50" charset="-128"/>
                <a:ea typeface="メイリオ" panose="020B0604030504040204" pitchFamily="50" charset="-128"/>
              </a:rPr>
              <a:t>などの様々な画像モダリティからのデータで使用できる手法</a:t>
            </a:r>
          </a:p>
          <a:p>
            <a:r>
              <a:rPr lang="en-US" altLang="ja-JP" dirty="0">
                <a:latin typeface="メイリオ" panose="020B0604030504040204" pitchFamily="50" charset="-128"/>
                <a:ea typeface="メイリオ" panose="020B0604030504040204" pitchFamily="50" charset="-128"/>
              </a:rPr>
              <a:t>Registration</a:t>
            </a:r>
            <a:r>
              <a:rPr lang="ja-JP" altLang="en-US" dirty="0">
                <a:latin typeface="メイリオ" panose="020B0604030504040204" pitchFamily="50" charset="-128"/>
                <a:ea typeface="メイリオ" panose="020B0604030504040204" pitchFamily="50" charset="-128"/>
              </a:rPr>
              <a:t>が向上すると、</a:t>
            </a:r>
            <a:r>
              <a:rPr lang="en-US" altLang="ja-JP" dirty="0">
                <a:latin typeface="メイリオ" panose="020B0604030504040204" pitchFamily="50" charset="-128"/>
                <a:ea typeface="メイリオ" panose="020B0604030504040204" pitchFamily="50" charset="-128"/>
              </a:rPr>
              <a:t>MI</a:t>
            </a:r>
            <a:r>
              <a:rPr lang="ja-JP" altLang="en-US" dirty="0">
                <a:latin typeface="メイリオ" panose="020B0604030504040204" pitchFamily="50" charset="-128"/>
                <a:ea typeface="メイリオ" panose="020B0604030504040204" pitchFamily="50" charset="-128"/>
              </a:rPr>
              <a:t>が増加し、最も一致度が良い場所で最大となる。</a:t>
            </a:r>
            <a:endParaRPr lang="en-US" altLang="ja-JP" dirty="0">
              <a:latin typeface="メイリオ" panose="020B0604030504040204" pitchFamily="50" charset="-128"/>
              <a:ea typeface="メイリオ" panose="020B0604030504040204" pitchFamily="50" charset="-128"/>
            </a:endParaRPr>
          </a:p>
          <a:p>
            <a:r>
              <a:rPr lang="en-US" altLang="ja-JP" dirty="0">
                <a:latin typeface="メイリオ" panose="020B0604030504040204" pitchFamily="50" charset="-128"/>
                <a:ea typeface="メイリオ" panose="020B0604030504040204" pitchFamily="50" charset="-128"/>
              </a:rPr>
              <a:t>Unity</a:t>
            </a:r>
            <a:r>
              <a:rPr lang="ja-JP" altLang="en-US" dirty="0">
                <a:latin typeface="メイリオ" panose="020B0604030504040204" pitchFamily="50" charset="-128"/>
                <a:ea typeface="メイリオ" panose="020B0604030504040204" pitchFamily="50" charset="-128"/>
              </a:rPr>
              <a:t>の場合は、</a:t>
            </a:r>
            <a:r>
              <a:rPr lang="en-US" altLang="ja-JP" dirty="0">
                <a:latin typeface="メイリオ" panose="020B0604030504040204" pitchFamily="50" charset="-128"/>
                <a:ea typeface="メイリオ" panose="020B0604030504040204" pitchFamily="50" charset="-128"/>
              </a:rPr>
              <a:t>Translation Only</a:t>
            </a:r>
            <a:r>
              <a:rPr lang="ja-JP" altLang="en-US" dirty="0">
                <a:latin typeface="メイリオ" panose="020B0604030504040204" pitchFamily="50" charset="-128"/>
                <a:ea typeface="メイリオ" panose="020B0604030504040204" pitchFamily="50" charset="-128"/>
              </a:rPr>
              <a:t>モードで使用する。</a:t>
            </a:r>
          </a:p>
          <a:p>
            <a:endParaRPr lang="en-US" dirty="0">
              <a:latin typeface="メイリオ" panose="020B0604030504040204" pitchFamily="50" charset="-128"/>
              <a:ea typeface="メイリオ" panose="020B0604030504040204" pitchFamily="50" charset="-128"/>
            </a:endParaRPr>
          </a:p>
        </p:txBody>
      </p:sp>
      <p:sp>
        <p:nvSpPr>
          <p:cNvPr id="4" name="Subtitle 3"/>
          <p:cNvSpPr>
            <a:spLocks noGrp="1"/>
          </p:cNvSpPr>
          <p:nvPr>
            <p:ph type="subTitle" idx="1"/>
          </p:nvPr>
        </p:nvSpPr>
        <p:spPr/>
        <p:txBody>
          <a:bodyPr/>
          <a:lstStyle/>
          <a:p>
            <a:r>
              <a:rPr lang="en-US" dirty="0">
                <a:latin typeface="メイリオ" panose="020B0604030504040204" pitchFamily="50" charset="-128"/>
                <a:ea typeface="メイリオ" panose="020B0604030504040204" pitchFamily="50" charset="-128"/>
              </a:rPr>
              <a:t>Automatic Fusion – Mutual Information</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1000" y="4440894"/>
            <a:ext cx="4224060" cy="1737168"/>
          </a:xfrm>
          <a:prstGeom prst="rect">
            <a:avLst/>
          </a:prstGeom>
        </p:spPr>
      </p:pic>
    </p:spTree>
    <p:extLst>
      <p:ext uri="{BB962C8B-B14F-4D97-AF65-F5344CB8AC3E}">
        <p14:creationId xmlns:p14="http://schemas.microsoft.com/office/powerpoint/2010/main" val="954158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AutoShape 16"/>
          <p:cNvSpPr>
            <a:spLocks noChangeArrowheads="1"/>
          </p:cNvSpPr>
          <p:nvPr/>
        </p:nvSpPr>
        <p:spPr bwMode="auto">
          <a:xfrm>
            <a:off x="8681711" y="4821325"/>
            <a:ext cx="1563937" cy="684532"/>
          </a:xfrm>
          <a:prstGeom prst="roundRect">
            <a:avLst>
              <a:gd name="adj" fmla="val 16667"/>
            </a:avLst>
          </a:prstGeom>
          <a:solidFill>
            <a:schemeClr val="bg1">
              <a:lumMod val="85000"/>
              <a:alpha val="73000"/>
            </a:schemeClr>
          </a:solidFill>
          <a:ln w="28575">
            <a:solidFill>
              <a:schemeClr val="tx2"/>
            </a:solidFill>
            <a:round/>
            <a:headEnd/>
            <a:tailEnd/>
          </a:ln>
        </p:spPr>
        <p:txBody>
          <a:bodyPr wrap="squar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2200" dirty="0">
                <a:solidFill>
                  <a:schemeClr val="tx2"/>
                </a:solidFill>
                <a:latin typeface="メイリオ" panose="020B0604030504040204" pitchFamily="50" charset="-128"/>
                <a:ea typeface="メイリオ" panose="020B0604030504040204" pitchFamily="50" charset="-128"/>
              </a:rPr>
              <a:t>配置を</a:t>
            </a:r>
            <a:endParaRPr lang="en-US" altLang="ja-JP" sz="2200" dirty="0">
              <a:solidFill>
                <a:schemeClr val="tx2"/>
              </a:solidFill>
              <a:latin typeface="メイリオ" panose="020B0604030504040204" pitchFamily="50" charset="-128"/>
              <a:ea typeface="メイリオ" panose="020B0604030504040204" pitchFamily="50" charset="-128"/>
            </a:endParaRPr>
          </a:p>
          <a:p>
            <a:pPr algn="ctr"/>
            <a:r>
              <a:rPr lang="ja-JP" altLang="en-US" sz="2200" dirty="0">
                <a:solidFill>
                  <a:schemeClr val="tx2"/>
                </a:solidFill>
                <a:latin typeface="メイリオ" panose="020B0604030504040204" pitchFamily="50" charset="-128"/>
                <a:ea typeface="メイリオ" panose="020B0604030504040204" pitchFamily="50" charset="-128"/>
              </a:rPr>
              <a:t>調整する</a:t>
            </a:r>
            <a:endParaRPr lang="en-US" altLang="en-US" sz="2200" dirty="0">
              <a:solidFill>
                <a:schemeClr val="tx2"/>
              </a:solidFill>
              <a:latin typeface="メイリオ" panose="020B0604030504040204" pitchFamily="50" charset="-128"/>
              <a:ea typeface="メイリオ" panose="020B0604030504040204" pitchFamily="50" charset="-128"/>
            </a:endParaRPr>
          </a:p>
        </p:txBody>
      </p:sp>
      <p:sp>
        <p:nvSpPr>
          <p:cNvPr id="2" name="Title 1"/>
          <p:cNvSpPr>
            <a:spLocks noGrp="1"/>
          </p:cNvSpPr>
          <p:nvPr>
            <p:ph type="title"/>
          </p:nvPr>
        </p:nvSpPr>
        <p:spPr/>
        <p:txBody>
          <a:bodyPr/>
          <a:lstStyle/>
          <a:p>
            <a:r>
              <a:rPr lang="en-US" dirty="0">
                <a:latin typeface="メイリオ" panose="020B0604030504040204" pitchFamily="50" charset="-128"/>
                <a:ea typeface="メイリオ" panose="020B0604030504040204" pitchFamily="50" charset="-128"/>
              </a:rPr>
              <a:t>Rigid Registration Algorithm Workflow</a:t>
            </a:r>
          </a:p>
        </p:txBody>
      </p:sp>
      <p:sp>
        <p:nvSpPr>
          <p:cNvPr id="4" name="Subtitle 3"/>
          <p:cNvSpPr>
            <a:spLocks noGrp="1"/>
          </p:cNvSpPr>
          <p:nvPr>
            <p:ph type="subTitle" idx="1"/>
          </p:nvPr>
        </p:nvSpPr>
        <p:spPr/>
        <p:txBody>
          <a:bodyPr/>
          <a:lstStyle/>
          <a:p>
            <a:r>
              <a:rPr lang="en-US" dirty="0">
                <a:latin typeface="メイリオ" panose="020B0604030504040204" pitchFamily="50" charset="-128"/>
                <a:ea typeface="メイリオ" panose="020B0604030504040204" pitchFamily="50" charset="-128"/>
              </a:rPr>
              <a:t>Process Overview</a:t>
            </a:r>
          </a:p>
          <a:p>
            <a:endParaRPr lang="en-US" dirty="0">
              <a:latin typeface="メイリオ" panose="020B0604030504040204" pitchFamily="50" charset="-128"/>
              <a:ea typeface="メイリオ" panose="020B0604030504040204" pitchFamily="50" charset="-128"/>
            </a:endParaRPr>
          </a:p>
        </p:txBody>
      </p:sp>
      <p:sp>
        <p:nvSpPr>
          <p:cNvPr id="26" name="AutoShape 16"/>
          <p:cNvSpPr>
            <a:spLocks noChangeArrowheads="1"/>
          </p:cNvSpPr>
          <p:nvPr/>
        </p:nvSpPr>
        <p:spPr bwMode="auto">
          <a:xfrm>
            <a:off x="4659758" y="2239375"/>
            <a:ext cx="1539221" cy="649567"/>
          </a:xfrm>
          <a:prstGeom prst="roundRect">
            <a:avLst>
              <a:gd name="adj" fmla="val 16667"/>
            </a:avLst>
          </a:prstGeom>
          <a:solidFill>
            <a:schemeClr val="bg1">
              <a:lumMod val="85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eaLnBrk="1" hangingPunct="1"/>
            <a:r>
              <a:rPr lang="ja-JP" altLang="en-US" sz="1800" dirty="0">
                <a:solidFill>
                  <a:schemeClr val="tx2"/>
                </a:solidFill>
                <a:latin typeface="メイリオ" panose="020B0604030504040204" pitchFamily="50" charset="-128"/>
                <a:ea typeface="メイリオ" panose="020B0604030504040204" pitchFamily="50" charset="-128"/>
              </a:rPr>
              <a:t>初期配置</a:t>
            </a:r>
            <a:r>
              <a:rPr lang="en-US" altLang="en-US" sz="1800" dirty="0">
                <a:solidFill>
                  <a:schemeClr val="tx2"/>
                </a:solidFill>
                <a:latin typeface="メイリオ" panose="020B0604030504040204" pitchFamily="50" charset="-128"/>
                <a:ea typeface="メイリオ" panose="020B0604030504040204" pitchFamily="50" charset="-128"/>
              </a:rPr>
              <a:t> </a:t>
            </a:r>
          </a:p>
        </p:txBody>
      </p:sp>
      <p:sp>
        <p:nvSpPr>
          <p:cNvPr id="21" name="AutoShape 16"/>
          <p:cNvSpPr>
            <a:spLocks noChangeArrowheads="1"/>
          </p:cNvSpPr>
          <p:nvPr/>
        </p:nvSpPr>
        <p:spPr bwMode="auto">
          <a:xfrm>
            <a:off x="8267634" y="2052648"/>
            <a:ext cx="2392093" cy="1023019"/>
          </a:xfrm>
          <a:prstGeom prst="roundRect">
            <a:avLst>
              <a:gd name="adj" fmla="val 16667"/>
            </a:avLst>
          </a:prstGeom>
          <a:solidFill>
            <a:schemeClr val="bg1">
              <a:lumMod val="85000"/>
            </a:schemeClr>
          </a:solidFill>
          <a:ln w="28575">
            <a:solidFill>
              <a:schemeClr val="tx2"/>
            </a:solidFill>
            <a:round/>
            <a:headEnd/>
            <a:tailEnd/>
          </a:ln>
        </p:spPr>
        <p:txBody>
          <a:bodyPr wrap="squar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2000" dirty="0">
                <a:solidFill>
                  <a:schemeClr val="tx2"/>
                </a:solidFill>
                <a:latin typeface="メイリオ" panose="020B0604030504040204" pitchFamily="50" charset="-128"/>
                <a:ea typeface="メイリオ" panose="020B0604030504040204" pitchFamily="50" charset="-128"/>
              </a:rPr>
              <a:t>類似性メトリックを計算する</a:t>
            </a:r>
            <a:endParaRPr lang="en-US" altLang="en-US" sz="2000" dirty="0">
              <a:solidFill>
                <a:schemeClr val="tx2"/>
              </a:solidFill>
              <a:latin typeface="メイリオ" panose="020B0604030504040204" pitchFamily="50" charset="-128"/>
              <a:ea typeface="メイリオ" panose="020B0604030504040204" pitchFamily="50" charset="-128"/>
            </a:endParaRPr>
          </a:p>
        </p:txBody>
      </p:sp>
      <p:cxnSp>
        <p:nvCxnSpPr>
          <p:cNvPr id="13" name="Straight Arrow Connector 12"/>
          <p:cNvCxnSpPr>
            <a:stCxn id="26" idx="3"/>
          </p:cNvCxnSpPr>
          <p:nvPr/>
        </p:nvCxnSpPr>
        <p:spPr>
          <a:xfrm>
            <a:off x="6198979" y="2564159"/>
            <a:ext cx="1976727" cy="9127"/>
          </a:xfrm>
          <a:prstGeom prst="straightConnector1">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333762" y="1719298"/>
            <a:ext cx="2821139" cy="1676035"/>
            <a:chOff x="333762" y="1719298"/>
            <a:chExt cx="2821139" cy="1676035"/>
          </a:xfrm>
        </p:grpSpPr>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8878" y="1898742"/>
              <a:ext cx="771659" cy="818075"/>
            </a:xfrm>
            <a:prstGeom prst="rect">
              <a:avLst/>
            </a:prstGeom>
          </p:spPr>
        </p:pic>
        <p:pic>
          <p:nvPicPr>
            <p:cNvPr id="24" name="Picture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51871" y="1924304"/>
              <a:ext cx="708998" cy="818075"/>
            </a:xfrm>
            <a:prstGeom prst="rect">
              <a:avLst/>
            </a:prstGeom>
            <a:noFill/>
          </p:spPr>
        </p:pic>
        <p:sp>
          <p:nvSpPr>
            <p:cNvPr id="98" name="Text Box 25"/>
            <p:cNvSpPr txBox="1">
              <a:spLocks noChangeArrowheads="1"/>
            </p:cNvSpPr>
            <p:nvPr/>
          </p:nvSpPr>
          <p:spPr bwMode="auto">
            <a:xfrm>
              <a:off x="333762" y="2727363"/>
              <a:ext cx="1261884" cy="5232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eaLnBrk="1" hangingPunct="1"/>
              <a:r>
                <a:rPr lang="ja-JP" altLang="en-US" sz="1400" dirty="0">
                  <a:latin typeface="メイリオ" panose="020B0604030504040204" pitchFamily="50" charset="-128"/>
                  <a:ea typeface="メイリオ" panose="020B0604030504040204" pitchFamily="50" charset="-128"/>
                </a:rPr>
                <a:t>リファレンス</a:t>
              </a:r>
              <a:endParaRPr lang="en-US" altLang="ja-JP" sz="1400" dirty="0">
                <a:latin typeface="メイリオ" panose="020B0604030504040204" pitchFamily="50" charset="-128"/>
                <a:ea typeface="メイリオ" panose="020B0604030504040204" pitchFamily="50" charset="-128"/>
              </a:endParaRPr>
            </a:p>
            <a:p>
              <a:pPr algn="ctr" eaLnBrk="1" hangingPunct="1"/>
              <a:r>
                <a:rPr lang="ja-JP" altLang="en-US" sz="1400" dirty="0">
                  <a:latin typeface="メイリオ" panose="020B0604030504040204" pitchFamily="50" charset="-128"/>
                  <a:ea typeface="メイリオ" panose="020B0604030504040204" pitchFamily="50" charset="-128"/>
                </a:rPr>
                <a:t>画像</a:t>
              </a:r>
              <a:endParaRPr lang="en-US" altLang="en-US" sz="1400" dirty="0">
                <a:latin typeface="メイリオ" panose="020B0604030504040204" pitchFamily="50" charset="-128"/>
                <a:ea typeface="メイリオ" panose="020B0604030504040204" pitchFamily="50" charset="-128"/>
              </a:endParaRPr>
            </a:p>
          </p:txBody>
        </p:sp>
        <p:sp>
          <p:nvSpPr>
            <p:cNvPr id="99" name="Text Box 26"/>
            <p:cNvSpPr txBox="1">
              <a:spLocks noChangeArrowheads="1"/>
            </p:cNvSpPr>
            <p:nvPr/>
          </p:nvSpPr>
          <p:spPr bwMode="auto">
            <a:xfrm>
              <a:off x="1257838" y="2743414"/>
              <a:ext cx="1897063" cy="5232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eaLnBrk="1" hangingPunct="1"/>
              <a:r>
                <a:rPr lang="ja-JP" altLang="en-US" sz="1400" dirty="0">
                  <a:latin typeface="メイリオ" panose="020B0604030504040204" pitchFamily="50" charset="-128"/>
                  <a:ea typeface="メイリオ" panose="020B0604030504040204" pitchFamily="50" charset="-128"/>
                </a:rPr>
                <a:t>対象</a:t>
              </a:r>
              <a:endParaRPr lang="en-US" altLang="ja-JP" sz="1400" dirty="0">
                <a:latin typeface="メイリオ" panose="020B0604030504040204" pitchFamily="50" charset="-128"/>
                <a:ea typeface="メイリオ" panose="020B0604030504040204" pitchFamily="50" charset="-128"/>
              </a:endParaRPr>
            </a:p>
            <a:p>
              <a:pPr algn="ctr" eaLnBrk="1" hangingPunct="1"/>
              <a:r>
                <a:rPr lang="ja-JP" altLang="en-US" sz="1400" dirty="0">
                  <a:latin typeface="メイリオ" panose="020B0604030504040204" pitchFamily="50" charset="-128"/>
                  <a:ea typeface="メイリオ" panose="020B0604030504040204" pitchFamily="50" charset="-128"/>
                </a:rPr>
                <a:t>画像</a:t>
              </a:r>
              <a:endParaRPr lang="en-US" altLang="en-US" sz="1400" dirty="0">
                <a:latin typeface="メイリオ" panose="020B0604030504040204" pitchFamily="50" charset="-128"/>
                <a:ea typeface="メイリオ" panose="020B0604030504040204" pitchFamily="50" charset="-128"/>
              </a:endParaRPr>
            </a:p>
          </p:txBody>
        </p:sp>
        <p:sp>
          <p:nvSpPr>
            <p:cNvPr id="3" name="Cross 2"/>
            <p:cNvSpPr/>
            <p:nvPr/>
          </p:nvSpPr>
          <p:spPr>
            <a:xfrm>
              <a:off x="1406058" y="2123417"/>
              <a:ext cx="390291" cy="380649"/>
            </a:xfrm>
            <a:prstGeom prst="plus">
              <a:avLst>
                <a:gd name="adj" fmla="val 40360"/>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メイリオ" panose="020B0604030504040204" pitchFamily="50" charset="-128"/>
                <a:ea typeface="メイリオ" panose="020B0604030504040204" pitchFamily="50" charset="-128"/>
              </a:endParaRPr>
            </a:p>
          </p:txBody>
        </p:sp>
        <p:sp>
          <p:nvSpPr>
            <p:cNvPr id="5" name="Rectangle 4"/>
            <p:cNvSpPr/>
            <p:nvPr/>
          </p:nvSpPr>
          <p:spPr>
            <a:xfrm>
              <a:off x="347014" y="1719298"/>
              <a:ext cx="2641513" cy="167603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メイリオ" panose="020B0604030504040204" pitchFamily="50" charset="-128"/>
                <a:ea typeface="メイリオ" panose="020B0604030504040204" pitchFamily="50" charset="-128"/>
              </a:endParaRPr>
            </a:p>
          </p:txBody>
        </p:sp>
      </p:grpSp>
      <p:cxnSp>
        <p:nvCxnSpPr>
          <p:cNvPr id="22" name="Straight Arrow Connector 21"/>
          <p:cNvCxnSpPr/>
          <p:nvPr/>
        </p:nvCxnSpPr>
        <p:spPr>
          <a:xfrm>
            <a:off x="2988527" y="2563337"/>
            <a:ext cx="1646046" cy="0"/>
          </a:xfrm>
          <a:prstGeom prst="straightConnector1">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27" name="Arc 26"/>
          <p:cNvSpPr/>
          <p:nvPr/>
        </p:nvSpPr>
        <p:spPr>
          <a:xfrm>
            <a:off x="8494577" y="2634031"/>
            <a:ext cx="2741861" cy="2741861"/>
          </a:xfrm>
          <a:prstGeom prst="arc">
            <a:avLst>
              <a:gd name="adj1" fmla="val 18588520"/>
              <a:gd name="adj2" fmla="val 4170810"/>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latin typeface="メイリオ" panose="020B0604030504040204" pitchFamily="50" charset="-128"/>
              <a:ea typeface="メイリオ" panose="020B0604030504040204" pitchFamily="50" charset="-128"/>
            </a:endParaRPr>
          </a:p>
        </p:txBody>
      </p:sp>
      <p:sp>
        <p:nvSpPr>
          <p:cNvPr id="29" name="Arc 28"/>
          <p:cNvSpPr/>
          <p:nvPr/>
        </p:nvSpPr>
        <p:spPr>
          <a:xfrm>
            <a:off x="7766402" y="2504066"/>
            <a:ext cx="2741861" cy="2741861"/>
          </a:xfrm>
          <a:prstGeom prst="arc">
            <a:avLst>
              <a:gd name="adj1" fmla="val 6936101"/>
              <a:gd name="adj2" fmla="val 13650035"/>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748262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メイリオ" panose="020B0604030504040204" pitchFamily="50" charset="-128"/>
                <a:ea typeface="メイリオ" panose="020B0604030504040204" pitchFamily="50" charset="-128"/>
              </a:rPr>
              <a:t>Mutual Information</a:t>
            </a:r>
          </a:p>
        </p:txBody>
      </p:sp>
      <p:sp>
        <p:nvSpPr>
          <p:cNvPr id="3" name="Text Placeholder 2"/>
          <p:cNvSpPr>
            <a:spLocks noGrp="1"/>
          </p:cNvSpPr>
          <p:nvPr>
            <p:ph type="body" sz="quarter" idx="14"/>
          </p:nvPr>
        </p:nvSpPr>
        <p:spPr>
          <a:xfrm>
            <a:off x="184731" y="1793632"/>
            <a:ext cx="4398525" cy="4384430"/>
          </a:xfrm>
        </p:spPr>
        <p:txBody>
          <a:bodyPr>
            <a:normAutofit/>
          </a:bodyPr>
          <a:lstStyle/>
          <a:p>
            <a:pPr marL="0" indent="0">
              <a:buNone/>
            </a:pPr>
            <a:r>
              <a:rPr lang="ja-JP" altLang="en-US" dirty="0">
                <a:latin typeface="メイリオ" panose="020B0604030504040204" pitchFamily="50" charset="-128"/>
                <a:ea typeface="メイリオ" panose="020B0604030504040204" pitchFamily="50" charset="-128"/>
              </a:rPr>
              <a:t>グレー値の確率分布は、各グレー値が画像内で発生する回数をカウントし、それらの数を発生の総数で割ることによって推定できる。</a:t>
            </a:r>
          </a:p>
        </p:txBody>
      </p:sp>
      <p:sp>
        <p:nvSpPr>
          <p:cNvPr id="4" name="Subtitle 3"/>
          <p:cNvSpPr>
            <a:spLocks noGrp="1"/>
          </p:cNvSpPr>
          <p:nvPr>
            <p:ph type="subTitle" idx="1"/>
          </p:nvPr>
        </p:nvSpPr>
        <p:spPr/>
        <p:txBody>
          <a:bodyPr/>
          <a:lstStyle/>
          <a:p>
            <a:r>
              <a:rPr lang="en-US" dirty="0">
                <a:latin typeface="メイリオ" panose="020B0604030504040204" pitchFamily="50" charset="-128"/>
                <a:ea typeface="メイリオ" panose="020B0604030504040204" pitchFamily="50" charset="-128"/>
              </a:rPr>
              <a:t>Probability Distribution</a:t>
            </a:r>
          </a:p>
        </p:txBody>
      </p:sp>
      <p:sp>
        <p:nvSpPr>
          <p:cNvPr id="5"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latin typeface="メイリオ" panose="020B0604030504040204" pitchFamily="50" charset="-128"/>
              <a:ea typeface="メイリオ" panose="020B0604030504040204" pitchFamily="50" charset="-128"/>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6500" y="431099"/>
            <a:ext cx="2027203" cy="214914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47655" y="2619493"/>
            <a:ext cx="1788282" cy="2063403"/>
          </a:xfrm>
          <a:prstGeom prst="rect">
            <a:avLst/>
          </a:prstGeom>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08745" y="4767551"/>
            <a:ext cx="2867425" cy="1914792"/>
          </a:xfrm>
          <a:prstGeom prst="rect">
            <a:avLst/>
          </a:prstGeom>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37529" y="665447"/>
            <a:ext cx="2867425" cy="1914792"/>
          </a:xfrm>
          <a:prstGeom prst="rect">
            <a:avLst/>
          </a:prstGeom>
        </p:spPr>
      </p:pic>
      <p:pic>
        <p:nvPicPr>
          <p:cNvPr id="19" name="Picture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87960" y="2743328"/>
            <a:ext cx="2867425" cy="1914792"/>
          </a:xfrm>
          <a:prstGeom prst="rect">
            <a:avLst/>
          </a:prstGeom>
        </p:spPr>
      </p:pic>
      <p:pic>
        <p:nvPicPr>
          <p:cNvPr id="20" name="Picture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10412" y="4784084"/>
            <a:ext cx="3687665" cy="1915299"/>
          </a:xfrm>
          <a:prstGeom prst="rect">
            <a:avLst/>
          </a:prstGeom>
        </p:spPr>
      </p:pic>
      <p:sp>
        <p:nvSpPr>
          <p:cNvPr id="30" name="TextBox 29"/>
          <p:cNvSpPr txBox="1"/>
          <p:nvPr/>
        </p:nvSpPr>
        <p:spPr>
          <a:xfrm>
            <a:off x="8703754" y="6453221"/>
            <a:ext cx="971869" cy="276999"/>
          </a:xfrm>
          <a:prstGeom prst="rect">
            <a:avLst/>
          </a:prstGeom>
          <a:noFill/>
        </p:spPr>
        <p:txBody>
          <a:bodyPr wrap="none" rtlCol="0">
            <a:spAutoFit/>
          </a:bodyPr>
          <a:lstStyle/>
          <a:p>
            <a:r>
              <a:rPr lang="en-US" sz="1200" dirty="0">
                <a:latin typeface="メイリオ" panose="020B0604030504040204" pitchFamily="50" charset="-128"/>
                <a:ea typeface="メイリオ" panose="020B0604030504040204" pitchFamily="50" charset="-128"/>
              </a:rPr>
              <a:t>Pixel value</a:t>
            </a:r>
          </a:p>
        </p:txBody>
      </p:sp>
      <p:sp>
        <p:nvSpPr>
          <p:cNvPr id="31" name="TextBox 30"/>
          <p:cNvSpPr txBox="1"/>
          <p:nvPr/>
        </p:nvSpPr>
        <p:spPr>
          <a:xfrm>
            <a:off x="7778501" y="4435836"/>
            <a:ext cx="971869" cy="276999"/>
          </a:xfrm>
          <a:prstGeom prst="rect">
            <a:avLst/>
          </a:prstGeom>
          <a:noFill/>
        </p:spPr>
        <p:txBody>
          <a:bodyPr wrap="none" rtlCol="0">
            <a:spAutoFit/>
          </a:bodyPr>
          <a:lstStyle/>
          <a:p>
            <a:r>
              <a:rPr lang="en-US" sz="1200" dirty="0">
                <a:latin typeface="メイリオ" panose="020B0604030504040204" pitchFamily="50" charset="-128"/>
                <a:ea typeface="メイリオ" panose="020B0604030504040204" pitchFamily="50" charset="-128"/>
              </a:rPr>
              <a:t>Pixel value</a:t>
            </a:r>
          </a:p>
        </p:txBody>
      </p:sp>
      <p:sp>
        <p:nvSpPr>
          <p:cNvPr id="32" name="TextBox 31"/>
          <p:cNvSpPr txBox="1"/>
          <p:nvPr/>
        </p:nvSpPr>
        <p:spPr>
          <a:xfrm>
            <a:off x="8579830" y="2337442"/>
            <a:ext cx="971869" cy="276999"/>
          </a:xfrm>
          <a:prstGeom prst="rect">
            <a:avLst/>
          </a:prstGeom>
          <a:noFill/>
        </p:spPr>
        <p:txBody>
          <a:bodyPr wrap="none" rtlCol="0">
            <a:spAutoFit/>
          </a:bodyPr>
          <a:lstStyle/>
          <a:p>
            <a:r>
              <a:rPr lang="en-US" sz="1200" dirty="0">
                <a:latin typeface="メイリオ" panose="020B0604030504040204" pitchFamily="50" charset="-128"/>
                <a:ea typeface="メイリオ" panose="020B0604030504040204" pitchFamily="50" charset="-128"/>
              </a:rPr>
              <a:t>Pixel value</a:t>
            </a:r>
          </a:p>
        </p:txBody>
      </p:sp>
      <p:sp>
        <p:nvSpPr>
          <p:cNvPr id="33" name="TextBox 32"/>
          <p:cNvSpPr txBox="1"/>
          <p:nvPr/>
        </p:nvSpPr>
        <p:spPr>
          <a:xfrm>
            <a:off x="8466639" y="106132"/>
            <a:ext cx="2998530" cy="646331"/>
          </a:xfrm>
          <a:prstGeom prst="rect">
            <a:avLst/>
          </a:prstGeom>
          <a:solidFill>
            <a:schemeClr val="bg1"/>
          </a:solidFill>
        </p:spPr>
        <p:txBody>
          <a:bodyPr wrap="square" rtlCol="0">
            <a:spAutoFit/>
          </a:bodyPr>
          <a:lstStyle/>
          <a:p>
            <a:r>
              <a:rPr lang="en-US" altLang="ja-JP" dirty="0">
                <a:latin typeface="メイリオ" panose="020B0604030504040204" pitchFamily="50" charset="-128"/>
                <a:ea typeface="メイリオ" panose="020B0604030504040204" pitchFamily="50" charset="-128"/>
              </a:rPr>
              <a:t>3</a:t>
            </a:r>
            <a:r>
              <a:rPr lang="ja-JP" altLang="en-US" dirty="0">
                <a:latin typeface="メイリオ" panose="020B0604030504040204" pitchFamily="50" charset="-128"/>
                <a:ea typeface="メイリオ" panose="020B0604030504040204" pitchFamily="50" charset="-128"/>
              </a:rPr>
              <a:t>つのヒストグラム全てに、背景のスパイクがある</a:t>
            </a:r>
            <a:endParaRPr lang="en-US" altLang="ja-JP" dirty="0">
              <a:latin typeface="メイリオ" panose="020B0604030504040204" pitchFamily="50" charset="-128"/>
              <a:ea typeface="メイリオ" panose="020B0604030504040204" pitchFamily="50" charset="-128"/>
            </a:endParaRPr>
          </a:p>
        </p:txBody>
      </p:sp>
      <p:cxnSp>
        <p:nvCxnSpPr>
          <p:cNvPr id="35" name="Straight Arrow Connector 34"/>
          <p:cNvCxnSpPr/>
          <p:nvPr/>
        </p:nvCxnSpPr>
        <p:spPr>
          <a:xfrm flipH="1">
            <a:off x="7887957" y="1007845"/>
            <a:ext cx="691873" cy="67089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a:off x="7151964" y="1007845"/>
            <a:ext cx="1427866" cy="2098394"/>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8038681" y="1007845"/>
            <a:ext cx="541149" cy="412550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9425045" y="4876036"/>
            <a:ext cx="2608759" cy="646331"/>
          </a:xfrm>
          <a:prstGeom prst="rect">
            <a:avLst/>
          </a:prstGeom>
          <a:solidFill>
            <a:schemeClr val="bg1"/>
          </a:solidFill>
        </p:spPr>
        <p:txBody>
          <a:bodyPr wrap="square" rtlCol="0">
            <a:spAutoFit/>
          </a:bodyPr>
          <a:lstStyle/>
          <a:p>
            <a:r>
              <a:rPr lang="ja-JP" altLang="en-US" dirty="0">
                <a:latin typeface="メイリオ" panose="020B0604030504040204" pitchFamily="50" charset="-128"/>
                <a:ea typeface="メイリオ" panose="020B0604030504040204" pitchFamily="50" charset="-128"/>
              </a:rPr>
              <a:t>前立腺のヒストグラムはより拡散している</a:t>
            </a:r>
            <a:endParaRPr lang="en-US" dirty="0">
              <a:latin typeface="メイリオ" panose="020B0604030504040204" pitchFamily="50" charset="-128"/>
              <a:ea typeface="メイリオ" panose="020B0604030504040204" pitchFamily="50" charset="-128"/>
            </a:endParaRPr>
          </a:p>
        </p:txBody>
      </p:sp>
      <p:cxnSp>
        <p:nvCxnSpPr>
          <p:cNvPr id="48" name="Straight Arrow Connector 47"/>
          <p:cNvCxnSpPr/>
          <p:nvPr/>
        </p:nvCxnSpPr>
        <p:spPr>
          <a:xfrm flipH="1">
            <a:off x="9166380" y="5741733"/>
            <a:ext cx="338703" cy="620967"/>
          </a:xfrm>
          <a:prstGeom prst="straightConnector1">
            <a:avLst/>
          </a:prstGeom>
          <a:ln w="254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9741471" y="3106239"/>
            <a:ext cx="2325343" cy="646331"/>
          </a:xfrm>
          <a:prstGeom prst="rect">
            <a:avLst/>
          </a:prstGeom>
          <a:noFill/>
        </p:spPr>
        <p:txBody>
          <a:bodyPr wrap="square" rtlCol="0">
            <a:spAutoFit/>
          </a:bodyPr>
          <a:lstStyle/>
          <a:p>
            <a:r>
              <a:rPr lang="ja-JP" altLang="en-US" dirty="0">
                <a:latin typeface="メイリオ" panose="020B0604030504040204" pitchFamily="50" charset="-128"/>
                <a:ea typeface="メイリオ" panose="020B0604030504040204" pitchFamily="50" charset="-128"/>
              </a:rPr>
              <a:t>脳の画像にはピークがある</a:t>
            </a:r>
            <a:endParaRPr lang="en-US" dirty="0">
              <a:latin typeface="メイリオ" panose="020B0604030504040204" pitchFamily="50" charset="-128"/>
              <a:ea typeface="メイリオ" panose="020B0604030504040204" pitchFamily="50" charset="-128"/>
            </a:endParaRPr>
          </a:p>
        </p:txBody>
      </p:sp>
      <p:cxnSp>
        <p:nvCxnSpPr>
          <p:cNvPr id="51" name="Straight Arrow Connector 50"/>
          <p:cNvCxnSpPr>
            <a:cxnSpLocks/>
            <a:stCxn id="49" idx="1"/>
          </p:cNvCxnSpPr>
          <p:nvPr/>
        </p:nvCxnSpPr>
        <p:spPr>
          <a:xfrm flipH="1" flipV="1">
            <a:off x="9166381" y="2337443"/>
            <a:ext cx="575090" cy="1091962"/>
          </a:xfrm>
          <a:prstGeom prst="straightConnector1">
            <a:avLst/>
          </a:prstGeom>
          <a:ln w="254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cxnSpLocks/>
            <a:stCxn id="49" idx="1"/>
          </p:cNvCxnSpPr>
          <p:nvPr/>
        </p:nvCxnSpPr>
        <p:spPr>
          <a:xfrm flipH="1">
            <a:off x="7778503" y="3429405"/>
            <a:ext cx="1962968" cy="889676"/>
          </a:xfrm>
          <a:prstGeom prst="straightConnector1">
            <a:avLst/>
          </a:prstGeom>
          <a:ln w="254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cxnSpLocks/>
            <a:stCxn id="49" idx="1"/>
          </p:cNvCxnSpPr>
          <p:nvPr/>
        </p:nvCxnSpPr>
        <p:spPr>
          <a:xfrm flipH="1">
            <a:off x="8629719" y="3429405"/>
            <a:ext cx="1111752" cy="845823"/>
          </a:xfrm>
          <a:prstGeom prst="straightConnector1">
            <a:avLst/>
          </a:prstGeom>
          <a:ln w="254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cxnSpLocks/>
            <a:stCxn id="49" idx="1"/>
          </p:cNvCxnSpPr>
          <p:nvPr/>
        </p:nvCxnSpPr>
        <p:spPr>
          <a:xfrm flipH="1" flipV="1">
            <a:off x="9425047" y="2331113"/>
            <a:ext cx="316424" cy="1098292"/>
          </a:xfrm>
          <a:prstGeom prst="straightConnector1">
            <a:avLst/>
          </a:prstGeom>
          <a:ln w="254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D0307B10-6E09-4521-9490-257FE2ABE9FB}"/>
              </a:ext>
            </a:extLst>
          </p:cNvPr>
          <p:cNvSpPr txBox="1"/>
          <p:nvPr/>
        </p:nvSpPr>
        <p:spPr>
          <a:xfrm>
            <a:off x="11732" y="6640520"/>
            <a:ext cx="9307356" cy="246221"/>
          </a:xfrm>
          <a:prstGeom prst="rect">
            <a:avLst/>
          </a:prstGeom>
          <a:noFill/>
        </p:spPr>
        <p:txBody>
          <a:bodyPr wrap="none" rtlCol="0">
            <a:spAutoFit/>
          </a:bodyPr>
          <a:lstStyle/>
          <a:p>
            <a:r>
              <a:rPr lang="en-US" sz="1000" dirty="0" err="1">
                <a:latin typeface="メイリオ" panose="020B0604030504040204" pitchFamily="50" charset="-128"/>
                <a:ea typeface="メイリオ" panose="020B0604030504040204" pitchFamily="50" charset="-128"/>
              </a:rPr>
              <a:t>Pluim</a:t>
            </a:r>
            <a:r>
              <a:rPr lang="en-US" sz="1000" dirty="0">
                <a:latin typeface="メイリオ" panose="020B0604030504040204" pitchFamily="50" charset="-128"/>
                <a:ea typeface="メイリオ" panose="020B0604030504040204" pitchFamily="50" charset="-128"/>
              </a:rPr>
              <a:t>, JPW. </a:t>
            </a:r>
            <a:r>
              <a:rPr lang="en-US" sz="1000" i="1" dirty="0">
                <a:latin typeface="メイリオ" panose="020B0604030504040204" pitchFamily="50" charset="-128"/>
                <a:ea typeface="メイリオ" panose="020B0604030504040204" pitchFamily="50" charset="-128"/>
              </a:rPr>
              <a:t>et al.</a:t>
            </a:r>
            <a:r>
              <a:rPr lang="en-US" sz="1000" dirty="0">
                <a:latin typeface="メイリオ" panose="020B0604030504040204" pitchFamily="50" charset="-128"/>
                <a:ea typeface="メイリオ" panose="020B0604030504040204" pitchFamily="50" charset="-128"/>
              </a:rPr>
              <a:t> (2003) Mutual information based registration of medical images: a survey. IEEE </a:t>
            </a:r>
            <a:r>
              <a:rPr lang="en-US" sz="1000" dirty="0" err="1">
                <a:latin typeface="メイリオ" panose="020B0604030504040204" pitchFamily="50" charset="-128"/>
                <a:ea typeface="メイリオ" panose="020B0604030504040204" pitchFamily="50" charset="-128"/>
              </a:rPr>
              <a:t>Tranactions</a:t>
            </a:r>
            <a:r>
              <a:rPr lang="en-US" sz="1000" dirty="0">
                <a:latin typeface="メイリオ" panose="020B0604030504040204" pitchFamily="50" charset="-128"/>
                <a:ea typeface="メイリオ" panose="020B0604030504040204" pitchFamily="50" charset="-128"/>
              </a:rPr>
              <a:t> on Medical Imaging, Vol. XX, NO Y</a:t>
            </a:r>
          </a:p>
        </p:txBody>
      </p:sp>
    </p:spTree>
    <p:extLst>
      <p:ext uri="{BB962C8B-B14F-4D97-AF65-F5344CB8AC3E}">
        <p14:creationId xmlns:p14="http://schemas.microsoft.com/office/powerpoint/2010/main" val="2277117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メイリオ" panose="020B0604030504040204" pitchFamily="50" charset="-128"/>
                <a:ea typeface="メイリオ" panose="020B0604030504040204" pitchFamily="50" charset="-128"/>
              </a:rPr>
              <a:t>Mutual Information</a:t>
            </a:r>
          </a:p>
        </p:txBody>
      </p:sp>
      <p:sp>
        <p:nvSpPr>
          <p:cNvPr id="3" name="Text Placeholder 2"/>
          <p:cNvSpPr>
            <a:spLocks noGrp="1"/>
          </p:cNvSpPr>
          <p:nvPr>
            <p:ph type="body" sz="quarter" idx="14"/>
          </p:nvPr>
        </p:nvSpPr>
        <p:spPr>
          <a:xfrm>
            <a:off x="11732" y="1793632"/>
            <a:ext cx="9183067" cy="4384430"/>
          </a:xfrm>
        </p:spPr>
        <p:txBody>
          <a:bodyPr>
            <a:normAutofit/>
          </a:bodyPr>
          <a:lstStyle/>
          <a:p>
            <a:r>
              <a:rPr lang="en-US" dirty="0">
                <a:latin typeface="メイリオ" panose="020B0604030504040204" pitchFamily="50" charset="-128"/>
                <a:ea typeface="メイリオ" panose="020B0604030504040204" pitchFamily="50" charset="-128"/>
              </a:rPr>
              <a:t>MI:</a:t>
            </a:r>
            <a:r>
              <a:rPr lang="ja-JP" altLang="en-US" dirty="0">
                <a:latin typeface="メイリオ" panose="020B0604030504040204" pitchFamily="50" charset="-128"/>
                <a:ea typeface="メイリオ" panose="020B0604030504040204" pitchFamily="50" charset="-128"/>
              </a:rPr>
              <a:t>重複データの統計的類似性の測定</a:t>
            </a:r>
          </a:p>
          <a:p>
            <a:endParaRPr lang="en-US" dirty="0">
              <a:latin typeface="メイリオ" panose="020B0604030504040204" pitchFamily="50" charset="-128"/>
              <a:ea typeface="メイリオ" panose="020B0604030504040204" pitchFamily="50" charset="-128"/>
            </a:endParaRPr>
          </a:p>
          <a:p>
            <a:r>
              <a:rPr lang="en-US" dirty="0">
                <a:latin typeface="メイリオ" panose="020B0604030504040204" pitchFamily="50" charset="-128"/>
                <a:ea typeface="メイリオ" panose="020B0604030504040204" pitchFamily="50" charset="-128"/>
              </a:rPr>
              <a:t>MI</a:t>
            </a:r>
            <a:r>
              <a:rPr lang="ja-JP" altLang="en-US" dirty="0">
                <a:latin typeface="メイリオ" panose="020B0604030504040204" pitchFamily="50" charset="-128"/>
                <a:ea typeface="メイリオ" panose="020B0604030504040204" pitchFamily="50" charset="-128"/>
              </a:rPr>
              <a:t>の定義</a:t>
            </a:r>
            <a:r>
              <a:rPr lang="en-US" dirty="0">
                <a:latin typeface="メイリオ" panose="020B0604030504040204" pitchFamily="50" charset="-128"/>
                <a:ea typeface="メイリオ" panose="020B0604030504040204" pitchFamily="50" charset="-128"/>
              </a:rPr>
              <a:t>:</a:t>
            </a:r>
          </a:p>
          <a:p>
            <a:pPr marL="0" indent="0">
              <a:buNone/>
            </a:pPr>
            <a:endParaRPr lang="en-US" dirty="0">
              <a:latin typeface="メイリオ" panose="020B0604030504040204" pitchFamily="50" charset="-128"/>
              <a:ea typeface="メイリオ" panose="020B0604030504040204" pitchFamily="50" charset="-128"/>
            </a:endParaRPr>
          </a:p>
          <a:p>
            <a:pPr lvl="1"/>
            <a:r>
              <a:rPr lang="en-US" dirty="0">
                <a:latin typeface="メイリオ" panose="020B0604030504040204" pitchFamily="50" charset="-128"/>
                <a:ea typeface="メイリオ" panose="020B0604030504040204" pitchFamily="50" charset="-128"/>
              </a:rPr>
              <a:t>A ,</a:t>
            </a:r>
            <a:r>
              <a:rPr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B</a:t>
            </a:r>
            <a:r>
              <a:rPr lang="ja-JP" altLang="en-US" dirty="0">
                <a:latin typeface="メイリオ" panose="020B0604030504040204" pitchFamily="50" charset="-128"/>
                <a:ea typeface="メイリオ" panose="020B0604030504040204" pitchFamily="50" charset="-128"/>
              </a:rPr>
              <a:t>は画像そのもの</a:t>
            </a:r>
            <a:endParaRPr lang="en-US" dirty="0">
              <a:latin typeface="メイリオ" panose="020B0604030504040204" pitchFamily="50" charset="-128"/>
              <a:ea typeface="メイリオ" panose="020B0604030504040204" pitchFamily="50" charset="-128"/>
            </a:endParaRPr>
          </a:p>
          <a:p>
            <a:pPr lvl="1"/>
            <a:r>
              <a:rPr lang="en-US" dirty="0">
                <a:latin typeface="メイリオ" panose="020B0604030504040204" pitchFamily="50" charset="-128"/>
                <a:ea typeface="メイリオ" panose="020B0604030504040204" pitchFamily="50" charset="-128"/>
              </a:rPr>
              <a:t>p(a) </a:t>
            </a:r>
            <a:r>
              <a:rPr lang="ja-JP" altLang="en-US" dirty="0">
                <a:latin typeface="メイリオ" panose="020B0604030504040204" pitchFamily="50" charset="-128"/>
                <a:ea typeface="メイリオ" panose="020B0604030504040204" pitchFamily="50" charset="-128"/>
              </a:rPr>
              <a:t>および</a:t>
            </a:r>
            <a:r>
              <a:rPr lang="en-US" dirty="0">
                <a:latin typeface="メイリオ" panose="020B0604030504040204" pitchFamily="50" charset="-128"/>
                <a:ea typeface="メイリオ" panose="020B0604030504040204" pitchFamily="50" charset="-128"/>
              </a:rPr>
              <a:t> p(b) =</a:t>
            </a:r>
            <a:r>
              <a:rPr lang="ja-JP" altLang="en-US" dirty="0">
                <a:latin typeface="メイリオ" panose="020B0604030504040204" pitchFamily="50" charset="-128"/>
                <a:ea typeface="メイリオ" panose="020B0604030504040204" pitchFamily="50" charset="-128"/>
              </a:rPr>
              <a:t>画像</a:t>
            </a:r>
            <a:r>
              <a:rPr lang="en-US" altLang="ja-JP" dirty="0">
                <a:latin typeface="メイリオ" panose="020B0604030504040204" pitchFamily="50" charset="-128"/>
                <a:ea typeface="メイリオ" panose="020B0604030504040204" pitchFamily="50" charset="-128"/>
              </a:rPr>
              <a:t>A</a:t>
            </a:r>
            <a:r>
              <a:rPr lang="ja-JP" altLang="en-US" dirty="0">
                <a:latin typeface="メイリオ" panose="020B0604030504040204" pitchFamily="50" charset="-128"/>
                <a:ea typeface="メイリオ" panose="020B0604030504040204" pitchFamily="50" charset="-128"/>
              </a:rPr>
              <a:t>および</a:t>
            </a:r>
            <a:r>
              <a:rPr lang="en-US" altLang="ja-JP" dirty="0">
                <a:latin typeface="メイリオ" panose="020B0604030504040204" pitchFamily="50" charset="-128"/>
                <a:ea typeface="メイリオ" panose="020B0604030504040204" pitchFamily="50" charset="-128"/>
              </a:rPr>
              <a:t>B</a:t>
            </a:r>
            <a:r>
              <a:rPr lang="ja-JP" altLang="en-US" dirty="0">
                <a:latin typeface="メイリオ" panose="020B0604030504040204" pitchFamily="50" charset="-128"/>
                <a:ea typeface="メイリオ" panose="020B0604030504040204" pitchFamily="50" charset="-128"/>
              </a:rPr>
              <a:t>の確率分布</a:t>
            </a:r>
            <a:endParaRPr lang="en-US" i="1" dirty="0">
              <a:latin typeface="メイリオ" panose="020B0604030504040204" pitchFamily="50" charset="-128"/>
              <a:ea typeface="メイリオ" panose="020B0604030504040204" pitchFamily="50" charset="-128"/>
            </a:endParaRPr>
          </a:p>
          <a:p>
            <a:pPr lvl="1"/>
            <a:r>
              <a:rPr lang="en-US" i="1" dirty="0">
                <a:latin typeface="メイリオ" panose="020B0604030504040204" pitchFamily="50" charset="-128"/>
                <a:ea typeface="メイリオ" panose="020B0604030504040204" pitchFamily="50" charset="-128"/>
              </a:rPr>
              <a:t>p</a:t>
            </a:r>
            <a:r>
              <a:rPr lang="en-US" dirty="0">
                <a:latin typeface="メイリオ" panose="020B0604030504040204" pitchFamily="50" charset="-128"/>
                <a:ea typeface="メイリオ" panose="020B0604030504040204" pitchFamily="50" charset="-128"/>
              </a:rPr>
              <a:t>(</a:t>
            </a:r>
            <a:r>
              <a:rPr lang="en-US" i="1" dirty="0" err="1">
                <a:latin typeface="メイリオ" panose="020B0604030504040204" pitchFamily="50" charset="-128"/>
                <a:ea typeface="メイリオ" panose="020B0604030504040204" pitchFamily="50" charset="-128"/>
              </a:rPr>
              <a:t>a</a:t>
            </a:r>
            <a:r>
              <a:rPr lang="en-US" dirty="0" err="1">
                <a:latin typeface="メイリオ" panose="020B0604030504040204" pitchFamily="50" charset="-128"/>
                <a:ea typeface="メイリオ" panose="020B0604030504040204" pitchFamily="50" charset="-128"/>
              </a:rPr>
              <a:t>,</a:t>
            </a:r>
            <a:r>
              <a:rPr lang="en-US" i="1" dirty="0" err="1">
                <a:latin typeface="メイリオ" panose="020B0604030504040204" pitchFamily="50" charset="-128"/>
                <a:ea typeface="メイリオ" panose="020B0604030504040204" pitchFamily="50" charset="-128"/>
              </a:rPr>
              <a:t>b</a:t>
            </a:r>
            <a:r>
              <a:rPr lang="en-US"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重なり合うボクセルの結合ヒストグラムの確率分布</a:t>
            </a:r>
            <a:endParaRPr lang="en-US" altLang="ja-JP" dirty="0">
              <a:latin typeface="メイリオ" panose="020B0604030504040204" pitchFamily="50" charset="-128"/>
              <a:ea typeface="メイリオ" panose="020B0604030504040204" pitchFamily="50" charset="-128"/>
            </a:endParaRPr>
          </a:p>
          <a:p>
            <a:pPr lvl="1"/>
            <a:r>
              <a:rPr lang="en-US" dirty="0">
                <a:latin typeface="メイリオ" panose="020B0604030504040204" pitchFamily="50" charset="-128"/>
                <a:ea typeface="メイリオ" panose="020B0604030504040204" pitchFamily="50" charset="-128"/>
              </a:rPr>
              <a:t>‘a’ </a:t>
            </a:r>
            <a:r>
              <a:rPr lang="ja-JP" altLang="en-US" dirty="0">
                <a:latin typeface="メイリオ" panose="020B0604030504040204" pitchFamily="50" charset="-128"/>
                <a:ea typeface="メイリオ" panose="020B0604030504040204" pitchFamily="50" charset="-128"/>
              </a:rPr>
              <a:t>と</a:t>
            </a:r>
            <a:r>
              <a:rPr lang="en-US" dirty="0">
                <a:latin typeface="メイリオ" panose="020B0604030504040204" pitchFamily="50" charset="-128"/>
                <a:ea typeface="メイリオ" panose="020B0604030504040204" pitchFamily="50" charset="-128"/>
              </a:rPr>
              <a:t> ‘b’</a:t>
            </a:r>
            <a:r>
              <a:rPr lang="ja-JP" altLang="en-US" dirty="0">
                <a:latin typeface="メイリオ" panose="020B0604030504040204" pitchFamily="50" charset="-128"/>
                <a:ea typeface="メイリオ" panose="020B0604030504040204" pitchFamily="50" charset="-128"/>
              </a:rPr>
              <a:t>は画像のグレースケール値</a:t>
            </a:r>
            <a:endParaRPr lang="en-US" dirty="0">
              <a:latin typeface="メイリオ" panose="020B0604030504040204" pitchFamily="50" charset="-128"/>
              <a:ea typeface="メイリオ" panose="020B0604030504040204" pitchFamily="50" charset="-128"/>
            </a:endParaRPr>
          </a:p>
          <a:p>
            <a:endParaRPr lang="en-US" dirty="0">
              <a:latin typeface="メイリオ" panose="020B0604030504040204" pitchFamily="50" charset="-128"/>
              <a:ea typeface="メイリオ" panose="020B0604030504040204" pitchFamily="50" charset="-128"/>
            </a:endParaRPr>
          </a:p>
        </p:txBody>
      </p:sp>
      <p:sp>
        <p:nvSpPr>
          <p:cNvPr id="5"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pSp>
        <p:nvGrpSpPr>
          <p:cNvPr id="8" name="Group 7"/>
          <p:cNvGrpSpPr/>
          <p:nvPr/>
        </p:nvGrpSpPr>
        <p:grpSpPr>
          <a:xfrm>
            <a:off x="3474429" y="2733927"/>
            <a:ext cx="4782743" cy="764531"/>
            <a:chOff x="3947958" y="3116193"/>
            <a:chExt cx="4782743" cy="764531"/>
          </a:xfrm>
        </p:grpSpPr>
        <p:graphicFrame>
          <p:nvGraphicFramePr>
            <p:cNvPr id="6" name="Object 5"/>
            <p:cNvGraphicFramePr>
              <a:graphicFrameLocks noChangeAspect="1"/>
            </p:cNvGraphicFramePr>
            <p:nvPr/>
          </p:nvGraphicFramePr>
          <p:xfrm>
            <a:off x="3947958" y="3116193"/>
            <a:ext cx="4035025" cy="764531"/>
          </p:xfrm>
          <a:graphic>
            <a:graphicData uri="http://schemas.openxmlformats.org/presentationml/2006/ole">
              <mc:AlternateContent xmlns:mc="http://schemas.openxmlformats.org/markup-compatibility/2006">
                <mc:Choice xmlns:v="urn:schemas-microsoft-com:vml" Requires="v">
                  <p:oleObj spid="_x0000_s1026" name="Equation" r:id="rId4" imgW="2413000" imgH="457200" progId="Equation.3">
                    <p:embed/>
                  </p:oleObj>
                </mc:Choice>
                <mc:Fallback>
                  <p:oleObj name="Equation" r:id="rId4" imgW="2413000" imgH="457200" progId="Equation.3">
                    <p:embed/>
                    <p:pic>
                      <p:nvPicPr>
                        <p:cNvPr id="6"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47958" y="3116193"/>
                          <a:ext cx="4035025" cy="764531"/>
                        </a:xfrm>
                        <a:prstGeom prst="rect">
                          <a:avLst/>
                        </a:prstGeom>
                        <a:noFill/>
                      </p:spPr>
                    </p:pic>
                  </p:oleObj>
                </mc:Fallback>
              </mc:AlternateContent>
            </a:graphicData>
          </a:graphic>
        </p:graphicFrame>
        <p:sp>
          <p:nvSpPr>
            <p:cNvPr id="7" name="TextBox 6"/>
            <p:cNvSpPr txBox="1"/>
            <p:nvPr/>
          </p:nvSpPr>
          <p:spPr>
            <a:xfrm>
              <a:off x="8201389" y="3313792"/>
              <a:ext cx="529312" cy="369332"/>
            </a:xfrm>
            <a:prstGeom prst="rect">
              <a:avLst/>
            </a:prstGeom>
            <a:noFill/>
          </p:spPr>
          <p:txBody>
            <a:bodyPr wrap="none" rtlCol="0">
              <a:spAutoFit/>
            </a:bodyPr>
            <a:lstStyle/>
            <a:p>
              <a:r>
                <a:rPr lang="en-US" dirty="0">
                  <a:latin typeface="メイリオ" panose="020B0604030504040204" pitchFamily="50" charset="-128"/>
                  <a:ea typeface="メイリオ" panose="020B0604030504040204" pitchFamily="50" charset="-128"/>
                </a:rPr>
                <a:t>(1)</a:t>
              </a:r>
            </a:p>
          </p:txBody>
        </p:sp>
      </p:grpSp>
      <p:pic>
        <p:nvPicPr>
          <p:cNvPr id="23" name="Picture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98280" y="429768"/>
            <a:ext cx="2534004" cy="2686425"/>
          </a:xfrm>
          <a:prstGeom prst="rect">
            <a:avLst/>
          </a:prstGeom>
        </p:spPr>
      </p:pic>
      <p:pic>
        <p:nvPicPr>
          <p:cNvPr id="24" name="Picture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41690" y="3346704"/>
            <a:ext cx="2353003" cy="2715004"/>
          </a:xfrm>
          <a:prstGeom prst="rect">
            <a:avLst/>
          </a:prstGeom>
        </p:spPr>
      </p:pic>
      <p:sp>
        <p:nvSpPr>
          <p:cNvPr id="10" name="TextBox 9">
            <a:extLst>
              <a:ext uri="{FF2B5EF4-FFF2-40B4-BE49-F238E27FC236}">
                <a16:creationId xmlns:a16="http://schemas.microsoft.com/office/drawing/2014/main" id="{50BB6152-8E2E-4489-8AE4-551CE8D2360E}"/>
              </a:ext>
            </a:extLst>
          </p:cNvPr>
          <p:cNvSpPr txBox="1"/>
          <p:nvPr/>
        </p:nvSpPr>
        <p:spPr>
          <a:xfrm>
            <a:off x="11732" y="6640520"/>
            <a:ext cx="8536311" cy="246221"/>
          </a:xfrm>
          <a:prstGeom prst="rect">
            <a:avLst/>
          </a:prstGeom>
          <a:noFill/>
        </p:spPr>
        <p:txBody>
          <a:bodyPr wrap="none" rtlCol="0">
            <a:spAutoFit/>
          </a:bodyPr>
          <a:lstStyle/>
          <a:p>
            <a:r>
              <a:rPr lang="en-US" sz="1000" dirty="0" err="1"/>
              <a:t>Pluim</a:t>
            </a:r>
            <a:r>
              <a:rPr lang="en-US" sz="1000" dirty="0"/>
              <a:t>, JPW. </a:t>
            </a:r>
            <a:r>
              <a:rPr lang="en-US" sz="1000" i="1" dirty="0"/>
              <a:t>et al.</a:t>
            </a:r>
            <a:r>
              <a:rPr lang="en-US" sz="1000" dirty="0"/>
              <a:t> (2003) Mutual information based registration of medical images: a survey. IEEE </a:t>
            </a:r>
            <a:r>
              <a:rPr lang="en-US" sz="1000" dirty="0" err="1"/>
              <a:t>Tranactions</a:t>
            </a:r>
            <a:r>
              <a:rPr lang="en-US" sz="1000" dirty="0"/>
              <a:t> on Medical Imaging, Vol. XX, NO Y</a:t>
            </a:r>
          </a:p>
        </p:txBody>
      </p:sp>
    </p:spTree>
    <p:extLst>
      <p:ext uri="{BB962C8B-B14F-4D97-AF65-F5344CB8AC3E}">
        <p14:creationId xmlns:p14="http://schemas.microsoft.com/office/powerpoint/2010/main" val="1594178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3613212" y="1760206"/>
            <a:ext cx="4114800" cy="4114800"/>
          </a:xfrm>
          <a:prstGeom prst="rect">
            <a:avLst/>
          </a:prstGeom>
          <a:blipFill dpi="0" rotWithShape="1">
            <a:blip r:embed="rId3">
              <a:alphaModFix amt="50000"/>
            </a:blip>
            <a:srcRect/>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pic>
        <p:nvPicPr>
          <p:cNvPr id="7" name="Picture 6"/>
          <p:cNvPicPr>
            <a:picLocks noChangeAspect="1"/>
          </p:cNvPicPr>
          <p:nvPr/>
        </p:nvPicPr>
        <p:blipFill>
          <a:blip r:embed="rId4"/>
          <a:stretch>
            <a:fillRect/>
          </a:stretch>
        </p:blipFill>
        <p:spPr>
          <a:xfrm>
            <a:off x="890398" y="1749539"/>
            <a:ext cx="4145280" cy="4137660"/>
          </a:xfrm>
          <a:prstGeom prst="rect">
            <a:avLst/>
          </a:prstGeom>
        </p:spPr>
      </p:pic>
      <p:pic>
        <p:nvPicPr>
          <p:cNvPr id="8" name="Picture 7"/>
          <p:cNvPicPr>
            <a:picLocks noChangeAspect="1"/>
          </p:cNvPicPr>
          <p:nvPr/>
        </p:nvPicPr>
        <p:blipFill>
          <a:blip r:embed="rId5"/>
          <a:stretch>
            <a:fillRect/>
          </a:stretch>
        </p:blipFill>
        <p:spPr>
          <a:xfrm>
            <a:off x="6381235" y="1749539"/>
            <a:ext cx="4145974" cy="4138366"/>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2753441352"/>
              </p:ext>
            </p:extLst>
          </p:nvPr>
        </p:nvGraphicFramePr>
        <p:xfrm>
          <a:off x="926447" y="1776764"/>
          <a:ext cx="4109231" cy="4110435"/>
        </p:xfrm>
        <a:graphic>
          <a:graphicData uri="http://schemas.openxmlformats.org/drawingml/2006/table">
            <a:tbl>
              <a:tblPr firstRow="1" bandRow="1">
                <a:tableStyleId>{2D5ABB26-0587-4C30-8999-92F81FD0307C}</a:tableStyleId>
              </a:tblPr>
              <a:tblGrid>
                <a:gridCol w="587033">
                  <a:extLst>
                    <a:ext uri="{9D8B030D-6E8A-4147-A177-3AD203B41FA5}">
                      <a16:colId xmlns:a16="http://schemas.microsoft.com/office/drawing/2014/main" val="20000"/>
                    </a:ext>
                  </a:extLst>
                </a:gridCol>
                <a:gridCol w="587033">
                  <a:extLst>
                    <a:ext uri="{9D8B030D-6E8A-4147-A177-3AD203B41FA5}">
                      <a16:colId xmlns:a16="http://schemas.microsoft.com/office/drawing/2014/main" val="20001"/>
                    </a:ext>
                  </a:extLst>
                </a:gridCol>
                <a:gridCol w="587033">
                  <a:extLst>
                    <a:ext uri="{9D8B030D-6E8A-4147-A177-3AD203B41FA5}">
                      <a16:colId xmlns:a16="http://schemas.microsoft.com/office/drawing/2014/main" val="20002"/>
                    </a:ext>
                  </a:extLst>
                </a:gridCol>
                <a:gridCol w="587033">
                  <a:extLst>
                    <a:ext uri="{9D8B030D-6E8A-4147-A177-3AD203B41FA5}">
                      <a16:colId xmlns:a16="http://schemas.microsoft.com/office/drawing/2014/main" val="20003"/>
                    </a:ext>
                  </a:extLst>
                </a:gridCol>
                <a:gridCol w="587033">
                  <a:extLst>
                    <a:ext uri="{9D8B030D-6E8A-4147-A177-3AD203B41FA5}">
                      <a16:colId xmlns:a16="http://schemas.microsoft.com/office/drawing/2014/main" val="20004"/>
                    </a:ext>
                  </a:extLst>
                </a:gridCol>
                <a:gridCol w="587033">
                  <a:extLst>
                    <a:ext uri="{9D8B030D-6E8A-4147-A177-3AD203B41FA5}">
                      <a16:colId xmlns:a16="http://schemas.microsoft.com/office/drawing/2014/main" val="20005"/>
                    </a:ext>
                  </a:extLst>
                </a:gridCol>
                <a:gridCol w="587033">
                  <a:extLst>
                    <a:ext uri="{9D8B030D-6E8A-4147-A177-3AD203B41FA5}">
                      <a16:colId xmlns:a16="http://schemas.microsoft.com/office/drawing/2014/main" val="20006"/>
                    </a:ext>
                  </a:extLst>
                </a:gridCol>
              </a:tblGrid>
              <a:tr h="587205">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extLst>
                  <a:ext uri="{0D108BD9-81ED-4DB2-BD59-A6C34878D82A}">
                    <a16:rowId xmlns:a16="http://schemas.microsoft.com/office/drawing/2014/main" val="10000"/>
                  </a:ext>
                </a:extLst>
              </a:tr>
              <a:tr h="587205">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3</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5</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1"/>
                  </a:ext>
                </a:extLst>
              </a:tr>
              <a:tr h="587205">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3</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extLst>
                  <a:ext uri="{0D108BD9-81ED-4DB2-BD59-A6C34878D82A}">
                    <a16:rowId xmlns:a16="http://schemas.microsoft.com/office/drawing/2014/main" val="10002"/>
                  </a:ext>
                </a:extLst>
              </a:tr>
              <a:tr h="587205">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3"/>
                  </a:ext>
                </a:extLst>
              </a:tr>
              <a:tr h="587205">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3</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5</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4"/>
                  </a:ext>
                </a:extLst>
              </a:tr>
              <a:tr h="587205">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3</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5"/>
                  </a:ext>
                </a:extLst>
              </a:tr>
              <a:tr h="587205">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6"/>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4039215734"/>
              </p:ext>
            </p:extLst>
          </p:nvPr>
        </p:nvGraphicFramePr>
        <p:xfrm>
          <a:off x="6417978" y="1776763"/>
          <a:ext cx="4109231" cy="4110435"/>
        </p:xfrm>
        <a:graphic>
          <a:graphicData uri="http://schemas.openxmlformats.org/drawingml/2006/table">
            <a:tbl>
              <a:tblPr firstRow="1" bandRow="1">
                <a:tableStyleId>{2D5ABB26-0587-4C30-8999-92F81FD0307C}</a:tableStyleId>
              </a:tblPr>
              <a:tblGrid>
                <a:gridCol w="587033">
                  <a:extLst>
                    <a:ext uri="{9D8B030D-6E8A-4147-A177-3AD203B41FA5}">
                      <a16:colId xmlns:a16="http://schemas.microsoft.com/office/drawing/2014/main" val="20000"/>
                    </a:ext>
                  </a:extLst>
                </a:gridCol>
                <a:gridCol w="587033">
                  <a:extLst>
                    <a:ext uri="{9D8B030D-6E8A-4147-A177-3AD203B41FA5}">
                      <a16:colId xmlns:a16="http://schemas.microsoft.com/office/drawing/2014/main" val="20001"/>
                    </a:ext>
                  </a:extLst>
                </a:gridCol>
                <a:gridCol w="587033">
                  <a:extLst>
                    <a:ext uri="{9D8B030D-6E8A-4147-A177-3AD203B41FA5}">
                      <a16:colId xmlns:a16="http://schemas.microsoft.com/office/drawing/2014/main" val="20002"/>
                    </a:ext>
                  </a:extLst>
                </a:gridCol>
                <a:gridCol w="587033">
                  <a:extLst>
                    <a:ext uri="{9D8B030D-6E8A-4147-A177-3AD203B41FA5}">
                      <a16:colId xmlns:a16="http://schemas.microsoft.com/office/drawing/2014/main" val="20003"/>
                    </a:ext>
                  </a:extLst>
                </a:gridCol>
                <a:gridCol w="587033">
                  <a:extLst>
                    <a:ext uri="{9D8B030D-6E8A-4147-A177-3AD203B41FA5}">
                      <a16:colId xmlns:a16="http://schemas.microsoft.com/office/drawing/2014/main" val="20004"/>
                    </a:ext>
                  </a:extLst>
                </a:gridCol>
                <a:gridCol w="587033">
                  <a:extLst>
                    <a:ext uri="{9D8B030D-6E8A-4147-A177-3AD203B41FA5}">
                      <a16:colId xmlns:a16="http://schemas.microsoft.com/office/drawing/2014/main" val="20005"/>
                    </a:ext>
                  </a:extLst>
                </a:gridCol>
                <a:gridCol w="587033">
                  <a:extLst>
                    <a:ext uri="{9D8B030D-6E8A-4147-A177-3AD203B41FA5}">
                      <a16:colId xmlns:a16="http://schemas.microsoft.com/office/drawing/2014/main" val="20006"/>
                    </a:ext>
                  </a:extLst>
                </a:gridCol>
              </a:tblGrid>
              <a:tr h="587205">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extLst>
                  <a:ext uri="{0D108BD9-81ED-4DB2-BD59-A6C34878D82A}">
                    <a16:rowId xmlns:a16="http://schemas.microsoft.com/office/drawing/2014/main" val="10000"/>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marL="0" algn="r" defTabSz="914400" rtl="0" eaLnBrk="1" fontAlgn="ctr" latinLnBrk="0" hangingPunct="1"/>
                      <a:r>
                        <a:rPr lang="en-US" sz="1600" b="1" kern="1200" dirty="0">
                          <a:ln w="3175">
                            <a:solidFill>
                              <a:schemeClr val="tx1"/>
                            </a:solidFill>
                          </a:ln>
                          <a:solidFill>
                            <a:schemeClr val="bg1"/>
                          </a:solidFill>
                          <a:latin typeface="Arial" panose="020B0604020202020204" pitchFamily="34" charset="0"/>
                          <a:ea typeface="+mn-ea"/>
                          <a:cs typeface="Arial" panose="020B0604020202020204" pitchFamily="34" charset="0"/>
                        </a:rPr>
                        <a:t>4</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5</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extLst>
                  <a:ext uri="{0D108BD9-81ED-4DB2-BD59-A6C34878D82A}">
                    <a16:rowId xmlns:a16="http://schemas.microsoft.com/office/drawing/2014/main" val="10001"/>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4</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3</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extLst>
                  <a:ext uri="{0D108BD9-81ED-4DB2-BD59-A6C34878D82A}">
                    <a16:rowId xmlns:a16="http://schemas.microsoft.com/office/drawing/2014/main" val="10002"/>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extLst>
                  <a:ext uri="{0D108BD9-81ED-4DB2-BD59-A6C34878D82A}">
                    <a16:rowId xmlns:a16="http://schemas.microsoft.com/office/drawing/2014/main" val="10003"/>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5</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3</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extLst>
                  <a:ext uri="{0D108BD9-81ED-4DB2-BD59-A6C34878D82A}">
                    <a16:rowId xmlns:a16="http://schemas.microsoft.com/office/drawing/2014/main" val="10004"/>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5</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5</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3</a:t>
                      </a: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extLst>
                  <a:ext uri="{0D108BD9-81ED-4DB2-BD59-A6C34878D82A}">
                    <a16:rowId xmlns:a16="http://schemas.microsoft.com/office/drawing/2014/main" val="10005"/>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extLst>
                  <a:ext uri="{0D108BD9-81ED-4DB2-BD59-A6C34878D82A}">
                    <a16:rowId xmlns:a16="http://schemas.microsoft.com/office/drawing/2014/main" val="10006"/>
                  </a:ext>
                </a:extLst>
              </a:tr>
            </a:tbl>
          </a:graphicData>
        </a:graphic>
      </p:graphicFrame>
      <p:sp>
        <p:nvSpPr>
          <p:cNvPr id="11" name="Title 10"/>
          <p:cNvSpPr>
            <a:spLocks noGrp="1"/>
          </p:cNvSpPr>
          <p:nvPr>
            <p:ph type="title"/>
          </p:nvPr>
        </p:nvSpPr>
        <p:spPr/>
        <p:txBody>
          <a:bodyPr>
            <a:normAutofit fontScale="90000"/>
          </a:bodyPr>
          <a:lstStyle/>
          <a:p>
            <a:r>
              <a:rPr lang="en-US" sz="3200" dirty="0">
                <a:latin typeface="メイリオ" panose="020B0604030504040204" pitchFamily="50" charset="-128"/>
                <a:ea typeface="メイリオ" panose="020B0604030504040204" pitchFamily="50" charset="-128"/>
              </a:rPr>
              <a:t>Grayscale Registration Algorithm</a:t>
            </a:r>
          </a:p>
        </p:txBody>
      </p:sp>
      <p:sp>
        <p:nvSpPr>
          <p:cNvPr id="3" name="Rectangle 2"/>
          <p:cNvSpPr/>
          <p:nvPr/>
        </p:nvSpPr>
        <p:spPr>
          <a:xfrm>
            <a:off x="3608832" y="2349786"/>
            <a:ext cx="4114800" cy="4114800"/>
          </a:xfrm>
          <a:prstGeom prst="rect">
            <a:avLst/>
          </a:prstGeom>
          <a:blipFill dpi="0" rotWithShape="1">
            <a:blip r:embed="rId6">
              <a:alphaModFix amt="50000"/>
            </a:blip>
            <a:srcRect/>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graphicFrame>
        <p:nvGraphicFramePr>
          <p:cNvPr id="14" name="Table 13"/>
          <p:cNvGraphicFramePr>
            <a:graphicFrameLocks noGrp="1"/>
          </p:cNvGraphicFramePr>
          <p:nvPr>
            <p:extLst>
              <p:ext uri="{D42A27DB-BD31-4B8C-83A1-F6EECF244321}">
                <p14:modId xmlns:p14="http://schemas.microsoft.com/office/powerpoint/2010/main" val="654472128"/>
              </p:ext>
            </p:extLst>
          </p:nvPr>
        </p:nvGraphicFramePr>
        <p:xfrm>
          <a:off x="3613212" y="1748014"/>
          <a:ext cx="4109231" cy="4110435"/>
        </p:xfrm>
        <a:graphic>
          <a:graphicData uri="http://schemas.openxmlformats.org/drawingml/2006/table">
            <a:tbl>
              <a:tblPr firstRow="1" bandRow="1">
                <a:tableStyleId>{2D5ABB26-0587-4C30-8999-92F81FD0307C}</a:tableStyleId>
              </a:tblPr>
              <a:tblGrid>
                <a:gridCol w="587033">
                  <a:extLst>
                    <a:ext uri="{9D8B030D-6E8A-4147-A177-3AD203B41FA5}">
                      <a16:colId xmlns:a16="http://schemas.microsoft.com/office/drawing/2014/main" val="20000"/>
                    </a:ext>
                  </a:extLst>
                </a:gridCol>
                <a:gridCol w="587033">
                  <a:extLst>
                    <a:ext uri="{9D8B030D-6E8A-4147-A177-3AD203B41FA5}">
                      <a16:colId xmlns:a16="http://schemas.microsoft.com/office/drawing/2014/main" val="20001"/>
                    </a:ext>
                  </a:extLst>
                </a:gridCol>
                <a:gridCol w="587033">
                  <a:extLst>
                    <a:ext uri="{9D8B030D-6E8A-4147-A177-3AD203B41FA5}">
                      <a16:colId xmlns:a16="http://schemas.microsoft.com/office/drawing/2014/main" val="20002"/>
                    </a:ext>
                  </a:extLst>
                </a:gridCol>
                <a:gridCol w="587033">
                  <a:extLst>
                    <a:ext uri="{9D8B030D-6E8A-4147-A177-3AD203B41FA5}">
                      <a16:colId xmlns:a16="http://schemas.microsoft.com/office/drawing/2014/main" val="20003"/>
                    </a:ext>
                  </a:extLst>
                </a:gridCol>
                <a:gridCol w="587033">
                  <a:extLst>
                    <a:ext uri="{9D8B030D-6E8A-4147-A177-3AD203B41FA5}">
                      <a16:colId xmlns:a16="http://schemas.microsoft.com/office/drawing/2014/main" val="20004"/>
                    </a:ext>
                  </a:extLst>
                </a:gridCol>
                <a:gridCol w="587033">
                  <a:extLst>
                    <a:ext uri="{9D8B030D-6E8A-4147-A177-3AD203B41FA5}">
                      <a16:colId xmlns:a16="http://schemas.microsoft.com/office/drawing/2014/main" val="20005"/>
                    </a:ext>
                  </a:extLst>
                </a:gridCol>
                <a:gridCol w="587033">
                  <a:extLst>
                    <a:ext uri="{9D8B030D-6E8A-4147-A177-3AD203B41FA5}">
                      <a16:colId xmlns:a16="http://schemas.microsoft.com/office/drawing/2014/main" val="20006"/>
                    </a:ext>
                  </a:extLst>
                </a:gridCol>
              </a:tblGrid>
              <a:tr h="587205">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extLst>
                  <a:ext uri="{0D108BD9-81ED-4DB2-BD59-A6C34878D82A}">
                    <a16:rowId xmlns:a16="http://schemas.microsoft.com/office/drawing/2014/main" val="10000"/>
                  </a:ext>
                </a:extLst>
              </a:tr>
              <a:tr h="587205">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3</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5</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1"/>
                  </a:ext>
                </a:extLst>
              </a:tr>
              <a:tr h="587205">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3</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extLst>
                  <a:ext uri="{0D108BD9-81ED-4DB2-BD59-A6C34878D82A}">
                    <a16:rowId xmlns:a16="http://schemas.microsoft.com/office/drawing/2014/main" val="10002"/>
                  </a:ext>
                </a:extLst>
              </a:tr>
              <a:tr h="587205">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3"/>
                  </a:ext>
                </a:extLst>
              </a:tr>
              <a:tr h="587205">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3</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5</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4"/>
                  </a:ext>
                </a:extLst>
              </a:tr>
              <a:tr h="587205">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3</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5"/>
                  </a:ext>
                </a:extLst>
              </a:tr>
              <a:tr h="587205">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6"/>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2601159445"/>
              </p:ext>
            </p:extLst>
          </p:nvPr>
        </p:nvGraphicFramePr>
        <p:xfrm>
          <a:off x="3618703" y="2355883"/>
          <a:ext cx="4109231" cy="4110435"/>
        </p:xfrm>
        <a:graphic>
          <a:graphicData uri="http://schemas.openxmlformats.org/drawingml/2006/table">
            <a:tbl>
              <a:tblPr firstRow="1" bandRow="1">
                <a:tableStyleId>{2D5ABB26-0587-4C30-8999-92F81FD0307C}</a:tableStyleId>
              </a:tblPr>
              <a:tblGrid>
                <a:gridCol w="587033">
                  <a:extLst>
                    <a:ext uri="{9D8B030D-6E8A-4147-A177-3AD203B41FA5}">
                      <a16:colId xmlns:a16="http://schemas.microsoft.com/office/drawing/2014/main" val="20000"/>
                    </a:ext>
                  </a:extLst>
                </a:gridCol>
                <a:gridCol w="587033">
                  <a:extLst>
                    <a:ext uri="{9D8B030D-6E8A-4147-A177-3AD203B41FA5}">
                      <a16:colId xmlns:a16="http://schemas.microsoft.com/office/drawing/2014/main" val="20001"/>
                    </a:ext>
                  </a:extLst>
                </a:gridCol>
                <a:gridCol w="587033">
                  <a:extLst>
                    <a:ext uri="{9D8B030D-6E8A-4147-A177-3AD203B41FA5}">
                      <a16:colId xmlns:a16="http://schemas.microsoft.com/office/drawing/2014/main" val="20002"/>
                    </a:ext>
                  </a:extLst>
                </a:gridCol>
                <a:gridCol w="587033">
                  <a:extLst>
                    <a:ext uri="{9D8B030D-6E8A-4147-A177-3AD203B41FA5}">
                      <a16:colId xmlns:a16="http://schemas.microsoft.com/office/drawing/2014/main" val="20003"/>
                    </a:ext>
                  </a:extLst>
                </a:gridCol>
                <a:gridCol w="587033">
                  <a:extLst>
                    <a:ext uri="{9D8B030D-6E8A-4147-A177-3AD203B41FA5}">
                      <a16:colId xmlns:a16="http://schemas.microsoft.com/office/drawing/2014/main" val="20004"/>
                    </a:ext>
                  </a:extLst>
                </a:gridCol>
                <a:gridCol w="587033">
                  <a:extLst>
                    <a:ext uri="{9D8B030D-6E8A-4147-A177-3AD203B41FA5}">
                      <a16:colId xmlns:a16="http://schemas.microsoft.com/office/drawing/2014/main" val="20005"/>
                    </a:ext>
                  </a:extLst>
                </a:gridCol>
                <a:gridCol w="587033">
                  <a:extLst>
                    <a:ext uri="{9D8B030D-6E8A-4147-A177-3AD203B41FA5}">
                      <a16:colId xmlns:a16="http://schemas.microsoft.com/office/drawing/2014/main" val="20006"/>
                    </a:ext>
                  </a:extLst>
                </a:gridCol>
              </a:tblGrid>
              <a:tr h="587205">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extLst>
                  <a:ext uri="{0D108BD9-81ED-4DB2-BD59-A6C34878D82A}">
                    <a16:rowId xmlns:a16="http://schemas.microsoft.com/office/drawing/2014/main" val="10000"/>
                  </a:ext>
                </a:extLst>
              </a:tr>
              <a:tr h="587205">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tc>
                  <a:txBody>
                    <a:bodyPr/>
                    <a:lstStyle/>
                    <a:p>
                      <a:pPr marL="0" algn="r" defTabSz="914400" rtl="0" eaLnBrk="1" fontAlgn="ctr" latinLnBrk="0" hangingPunct="1"/>
                      <a:r>
                        <a:rPr lang="en-US" sz="1600" b="1" kern="1200" dirty="0">
                          <a:ln w="3175">
                            <a:solidFill>
                              <a:schemeClr val="tx1"/>
                            </a:solidFill>
                          </a:ln>
                          <a:solidFill>
                            <a:schemeClr val="bg1"/>
                          </a:solidFill>
                          <a:latin typeface="Arial" panose="020B0604020202020204" pitchFamily="34" charset="0"/>
                          <a:ea typeface="+mn-ea"/>
                          <a:cs typeface="Arial" panose="020B0604020202020204" pitchFamily="34" charset="0"/>
                        </a:rPr>
                        <a:t>4</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5</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extLst>
                  <a:ext uri="{0D108BD9-81ED-4DB2-BD59-A6C34878D82A}">
                    <a16:rowId xmlns:a16="http://schemas.microsoft.com/office/drawing/2014/main" val="10001"/>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4</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3</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extLst>
                  <a:ext uri="{0D108BD9-81ED-4DB2-BD59-A6C34878D82A}">
                    <a16:rowId xmlns:a16="http://schemas.microsoft.com/office/drawing/2014/main" val="10002"/>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extLst>
                  <a:ext uri="{0D108BD9-81ED-4DB2-BD59-A6C34878D82A}">
                    <a16:rowId xmlns:a16="http://schemas.microsoft.com/office/drawing/2014/main" val="10003"/>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5</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3</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extLst>
                  <a:ext uri="{0D108BD9-81ED-4DB2-BD59-A6C34878D82A}">
                    <a16:rowId xmlns:a16="http://schemas.microsoft.com/office/drawing/2014/main" val="10004"/>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5</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5</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3</a:t>
                      </a: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extLst>
                  <a:ext uri="{0D108BD9-81ED-4DB2-BD59-A6C34878D82A}">
                    <a16:rowId xmlns:a16="http://schemas.microsoft.com/office/drawing/2014/main" val="10005"/>
                  </a:ext>
                </a:extLst>
              </a:tr>
              <a:tr h="587205">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extLst>
                  <a:ext uri="{0D108BD9-81ED-4DB2-BD59-A6C34878D82A}">
                    <a16:rowId xmlns:a16="http://schemas.microsoft.com/office/drawing/2014/main" val="10006"/>
                  </a:ext>
                </a:extLst>
              </a:tr>
            </a:tbl>
          </a:graphicData>
        </a:graphic>
      </p:graphicFrame>
      <p:pic>
        <p:nvPicPr>
          <p:cNvPr id="16" name="Picture 15"/>
          <p:cNvPicPr>
            <a:picLocks noChangeAspect="1"/>
          </p:cNvPicPr>
          <p:nvPr/>
        </p:nvPicPr>
        <p:blipFill rotWithShape="1">
          <a:blip r:embed="rId4"/>
          <a:srcRect b="14354"/>
          <a:stretch/>
        </p:blipFill>
        <p:spPr>
          <a:xfrm>
            <a:off x="3597972" y="2338356"/>
            <a:ext cx="4145280" cy="3543690"/>
          </a:xfrm>
          <a:prstGeom prst="rect">
            <a:avLst/>
          </a:prstGeom>
        </p:spPr>
      </p:pic>
      <p:pic>
        <p:nvPicPr>
          <p:cNvPr id="17" name="Picture 16"/>
          <p:cNvPicPr>
            <a:picLocks noChangeAspect="1"/>
          </p:cNvPicPr>
          <p:nvPr/>
        </p:nvPicPr>
        <p:blipFill rotWithShape="1">
          <a:blip r:embed="rId5"/>
          <a:srcRect t="15070"/>
          <a:stretch/>
        </p:blipFill>
        <p:spPr>
          <a:xfrm>
            <a:off x="3593245" y="2370361"/>
            <a:ext cx="4145974" cy="3514701"/>
          </a:xfrm>
          <a:prstGeom prst="rect">
            <a:avLst/>
          </a:prstGeom>
        </p:spPr>
      </p:pic>
      <p:sp>
        <p:nvSpPr>
          <p:cNvPr id="19" name="Subtitle 3"/>
          <p:cNvSpPr>
            <a:spLocks noGrp="1"/>
          </p:cNvSpPr>
          <p:nvPr>
            <p:ph type="subTitle" idx="1"/>
          </p:nvPr>
        </p:nvSpPr>
        <p:spPr>
          <a:xfrm>
            <a:off x="638439" y="1144505"/>
            <a:ext cx="10826730" cy="516808"/>
          </a:xfrm>
        </p:spPr>
        <p:txBody>
          <a:bodyPr/>
          <a:lstStyle/>
          <a:p>
            <a:r>
              <a:rPr lang="en-US" dirty="0">
                <a:latin typeface="メイリオ" panose="020B0604030504040204" pitchFamily="50" charset="-128"/>
                <a:ea typeface="メイリオ" panose="020B0604030504040204" pitchFamily="50" charset="-128"/>
              </a:rPr>
              <a:t>Normalized Mutual Information Example – Poor Alignment</a:t>
            </a:r>
          </a:p>
        </p:txBody>
      </p:sp>
      <p:sp>
        <p:nvSpPr>
          <p:cNvPr id="6" name="TextBox 5"/>
          <p:cNvSpPr txBox="1"/>
          <p:nvPr/>
        </p:nvSpPr>
        <p:spPr>
          <a:xfrm>
            <a:off x="8110050" y="3878516"/>
            <a:ext cx="3877985" cy="369332"/>
          </a:xfrm>
          <a:prstGeom prst="rect">
            <a:avLst/>
          </a:prstGeom>
          <a:noFill/>
        </p:spPr>
        <p:txBody>
          <a:bodyPr wrap="none" rtlCol="0">
            <a:spAutoFit/>
          </a:bodyPr>
          <a:lstStyle/>
          <a:p>
            <a:r>
              <a:rPr lang="ja-JP" altLang="en-US" dirty="0">
                <a:latin typeface="メイリオ" panose="020B0604030504040204" pitchFamily="50" charset="-128"/>
                <a:ea typeface="メイリオ" panose="020B0604030504040204" pitchFamily="50" charset="-128"/>
              </a:rPr>
              <a:t>画像は下部でトリミングされている</a:t>
            </a:r>
            <a:endParaRPr lang="en-US" dirty="0">
              <a:latin typeface="メイリオ" panose="020B0604030504040204" pitchFamily="50" charset="-128"/>
              <a:ea typeface="メイリオ" panose="020B0604030504040204" pitchFamily="50" charset="-128"/>
            </a:endParaRPr>
          </a:p>
        </p:txBody>
      </p:sp>
      <p:cxnSp>
        <p:nvCxnSpPr>
          <p:cNvPr id="12" name="Straight Arrow Connector 11"/>
          <p:cNvCxnSpPr>
            <a:cxnSpLocks/>
            <a:stCxn id="6" idx="1"/>
            <a:endCxn id="17" idx="2"/>
          </p:cNvCxnSpPr>
          <p:nvPr/>
        </p:nvCxnSpPr>
        <p:spPr>
          <a:xfrm flipH="1">
            <a:off x="5666232" y="4063182"/>
            <a:ext cx="2443818" cy="182188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8244702" y="2992459"/>
            <a:ext cx="3877985" cy="369332"/>
          </a:xfrm>
          <a:prstGeom prst="rect">
            <a:avLst/>
          </a:prstGeom>
          <a:noFill/>
        </p:spPr>
        <p:txBody>
          <a:bodyPr wrap="none" rtlCol="0">
            <a:spAutoFit/>
          </a:bodyPr>
          <a:lstStyle/>
          <a:p>
            <a:r>
              <a:rPr lang="ja-JP" altLang="en-US" dirty="0">
                <a:latin typeface="メイリオ" panose="020B0604030504040204" pitchFamily="50" charset="-128"/>
                <a:ea typeface="メイリオ" panose="020B0604030504040204" pitchFamily="50" charset="-128"/>
              </a:rPr>
              <a:t>画像は上部でトリミングされている</a:t>
            </a:r>
            <a:endParaRPr lang="en-US" dirty="0">
              <a:latin typeface="メイリオ" panose="020B0604030504040204" pitchFamily="50" charset="-128"/>
              <a:ea typeface="メイリオ" panose="020B0604030504040204" pitchFamily="50" charset="-128"/>
            </a:endParaRPr>
          </a:p>
        </p:txBody>
      </p:sp>
      <p:cxnSp>
        <p:nvCxnSpPr>
          <p:cNvPr id="27" name="Straight Arrow Connector 26"/>
          <p:cNvCxnSpPr/>
          <p:nvPr/>
        </p:nvCxnSpPr>
        <p:spPr>
          <a:xfrm flipH="1" flipV="1">
            <a:off x="5673318" y="2475734"/>
            <a:ext cx="2642266" cy="723527"/>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7816643" y="1555463"/>
            <a:ext cx="4171392" cy="646331"/>
          </a:xfrm>
          <a:prstGeom prst="rect">
            <a:avLst/>
          </a:prstGeom>
          <a:noFill/>
        </p:spPr>
        <p:txBody>
          <a:bodyPr wrap="square" rtlCol="0">
            <a:spAutoFit/>
          </a:bodyPr>
          <a:lstStyle/>
          <a:p>
            <a:r>
              <a:rPr lang="ja-JP" altLang="en-US" dirty="0">
                <a:latin typeface="メイリオ" panose="020B0604030504040204" pitchFamily="50" charset="-128"/>
                <a:ea typeface="メイリオ" panose="020B0604030504040204" pitchFamily="50" charset="-128"/>
              </a:rPr>
              <a:t>各セルの数値ペアは、結合ヒストグラムを作成するために使用される</a:t>
            </a:r>
            <a:endParaRPr lang="en-US"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270097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6.25E-7 -2.96296E-6 L -0.22891 0.08473 " pathEditMode="relative" rAng="0" ptsTypes="AA">
                                      <p:cBhvr>
                                        <p:cTn id="6" dur="2000" fill="hold"/>
                                        <p:tgtEl>
                                          <p:spTgt spid="8"/>
                                        </p:tgtEl>
                                        <p:attrNameLst>
                                          <p:attrName>ppt_x</p:attrName>
                                          <p:attrName>ppt_y</p:attrName>
                                        </p:attrNameLst>
                                      </p:cBhvr>
                                      <p:rCtr x="-11445" y="4236"/>
                                    </p:animMotion>
                                  </p:childTnLst>
                                </p:cTn>
                              </p:par>
                              <p:par>
                                <p:cTn id="7" presetID="42" presetClass="path" presetSubtype="0" accel="50000" decel="50000" fill="hold" nodeType="withEffect">
                                  <p:stCondLst>
                                    <p:cond delay="0"/>
                                  </p:stCondLst>
                                  <p:childTnLst>
                                    <p:animMotion origin="layout" path="M 1.25E-6 -2.96296E-6 L 0.22331 0.00093 " pathEditMode="relative" rAng="0" ptsTypes="AA">
                                      <p:cBhvr>
                                        <p:cTn id="8" dur="2000" fill="hold"/>
                                        <p:tgtEl>
                                          <p:spTgt spid="7"/>
                                        </p:tgtEl>
                                        <p:attrNameLst>
                                          <p:attrName>ppt_x</p:attrName>
                                          <p:attrName>ppt_y</p:attrName>
                                        </p:attrNameLst>
                                      </p:cBhvr>
                                      <p:rCtr x="11159" y="46"/>
                                    </p:animMotion>
                                  </p:childTnLst>
                                </p:cTn>
                              </p:par>
                              <p:par>
                                <p:cTn id="9" presetID="1" presetClass="exit" presetSubtype="0" fill="hold" nodeType="withEffect">
                                  <p:stCondLst>
                                    <p:cond delay="0"/>
                                  </p:stCondLst>
                                  <p:childTnLst>
                                    <p:set>
                                      <p:cBhvr>
                                        <p:cTn id="10" dur="1" fill="hold">
                                          <p:stCondLst>
                                            <p:cond delay="0"/>
                                          </p:stCondLst>
                                        </p:cTn>
                                        <p:tgtEl>
                                          <p:spTgt spid="9"/>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
                                        </p:tgtEl>
                                        <p:attrNameLst>
                                          <p:attrName>style.visibility</p:attrName>
                                        </p:attrNameLst>
                                      </p:cBhvr>
                                      <p:to>
                                        <p:strVal val="hidden"/>
                                      </p:to>
                                    </p:set>
                                  </p:childTnLst>
                                </p:cTn>
                              </p:par>
                            </p:childTnLst>
                          </p:cTn>
                        </p:par>
                        <p:par>
                          <p:cTn id="13" fill="hold">
                            <p:stCondLst>
                              <p:cond delay="2000"/>
                            </p:stCondLst>
                            <p:childTnLst>
                              <p:par>
                                <p:cTn id="14" presetID="10" presetClass="exit" presetSubtype="0" fill="hold" nodeType="afterEffect">
                                  <p:stCondLst>
                                    <p:cond delay="0"/>
                                  </p:stCondLst>
                                  <p:childTnLst>
                                    <p:animEffect transition="out" filter="fade">
                                      <p:cBhvr>
                                        <p:cTn id="15" dur="500"/>
                                        <p:tgtEl>
                                          <p:spTgt spid="8"/>
                                        </p:tgtEl>
                                      </p:cBhvr>
                                    </p:animEffect>
                                    <p:set>
                                      <p:cBhvr>
                                        <p:cTn id="16" dur="1" fill="hold">
                                          <p:stCondLst>
                                            <p:cond delay="499"/>
                                          </p:stCondLst>
                                        </p:cTn>
                                        <p:tgtEl>
                                          <p:spTgt spid="8"/>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7"/>
                                        </p:tgtEl>
                                      </p:cBhvr>
                                    </p:animEffect>
                                    <p:set>
                                      <p:cBhvr>
                                        <p:cTn id="19" dur="1" fill="hold">
                                          <p:stCondLst>
                                            <p:cond delay="499"/>
                                          </p:stCondLst>
                                        </p:cTn>
                                        <p:tgtEl>
                                          <p:spTgt spid="7"/>
                                        </p:tgtEl>
                                        <p:attrNameLst>
                                          <p:attrName>style.visibility</p:attrName>
                                        </p:attrNameLst>
                                      </p:cBhvr>
                                      <p:to>
                                        <p:strVal val="hidden"/>
                                      </p:to>
                                    </p:set>
                                  </p:childTnLst>
                                </p:cTn>
                              </p:par>
                              <p:par>
                                <p:cTn id="20" presetID="10"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10"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6"/>
                                        </p:tgtEl>
                                        <p:attrNameLst>
                                          <p:attrName>style.visibility</p:attrName>
                                        </p:attrNameLst>
                                      </p:cBhvr>
                                      <p:to>
                                        <p:strVal val="visible"/>
                                      </p:to>
                                    </p:set>
                                  </p:childTnLst>
                                  <p:subTnLst>
                                    <p:set>
                                      <p:cBhvr override="childStyle">
                                        <p:cTn dur="1" fill="hold" display="0" masterRel="nextClick" afterEffect="1"/>
                                        <p:tgtEl>
                                          <p:spTgt spid="26"/>
                                        </p:tgtEl>
                                        <p:attrNameLst>
                                          <p:attrName>style.visibility</p:attrName>
                                        </p:attrNameLst>
                                      </p:cBhvr>
                                      <p:to>
                                        <p:strVal val="hidden"/>
                                      </p:to>
                                    </p:set>
                                  </p:subTnLst>
                                </p:cTn>
                              </p:par>
                            </p:childTnLst>
                          </p:cTn>
                        </p:par>
                      </p:childTnLst>
                    </p:cTn>
                  </p:par>
                  <p:par>
                    <p:cTn id="36" fill="hold">
                      <p:stCondLst>
                        <p:cond delay="indefinite"/>
                      </p:stCondLst>
                      <p:childTnLst>
                        <p:par>
                          <p:cTn id="37" fill="hold">
                            <p:stCondLst>
                              <p:cond delay="0"/>
                            </p:stCondLst>
                            <p:childTnLst>
                              <p:par>
                                <p:cTn id="38" presetID="1" presetClass="exit" presetSubtype="0" fill="hold" grpId="1" nodeType="clickEffect">
                                  <p:stCondLst>
                                    <p:cond delay="0"/>
                                  </p:stCondLst>
                                  <p:childTnLst>
                                    <p:set>
                                      <p:cBhvr>
                                        <p:cTn id="39" dur="1" fill="hold">
                                          <p:stCondLst>
                                            <p:cond delay="0"/>
                                          </p:stCondLst>
                                        </p:cTn>
                                        <p:tgtEl>
                                          <p:spTgt spid="3"/>
                                        </p:tgtEl>
                                        <p:attrNameLst>
                                          <p:attrName>style.visibility</p:attrName>
                                        </p:attrNameLst>
                                      </p:cBhvr>
                                      <p:to>
                                        <p:strVal val="hidden"/>
                                      </p:to>
                                    </p:set>
                                  </p:childTnLst>
                                </p:cTn>
                              </p:par>
                              <p:par>
                                <p:cTn id="40" presetID="1" presetClass="exit" presetSubtype="0" fill="hold" grpId="1" nodeType="withEffect">
                                  <p:stCondLst>
                                    <p:cond delay="0"/>
                                  </p:stCondLst>
                                  <p:childTnLst>
                                    <p:set>
                                      <p:cBhvr>
                                        <p:cTn id="41" dur="1" fill="hold">
                                          <p:stCondLst>
                                            <p:cond delay="0"/>
                                          </p:stCondLst>
                                        </p:cTn>
                                        <p:tgtEl>
                                          <p:spTgt spid="13"/>
                                        </p:tgtEl>
                                        <p:attrNameLst>
                                          <p:attrName>style.visibility</p:attrName>
                                        </p:attrNameLst>
                                      </p:cBhvr>
                                      <p:to>
                                        <p:strVal val="hidden"/>
                                      </p:to>
                                    </p:set>
                                  </p:childTnLst>
                                </p:cTn>
                              </p:par>
                              <p:par>
                                <p:cTn id="42" presetID="1" presetClass="exit" presetSubtype="0" fill="hold" nodeType="withEffect">
                                  <p:stCondLst>
                                    <p:cond delay="0"/>
                                  </p:stCondLst>
                                  <p:childTnLst>
                                    <p:set>
                                      <p:cBhvr>
                                        <p:cTn id="43" dur="1" fill="hold">
                                          <p:stCondLst>
                                            <p:cond delay="0"/>
                                          </p:stCondLst>
                                        </p:cTn>
                                        <p:tgtEl>
                                          <p:spTgt spid="14"/>
                                        </p:tgtEl>
                                        <p:attrNameLst>
                                          <p:attrName>style.visibility</p:attrName>
                                        </p:attrNameLst>
                                      </p:cBhvr>
                                      <p:to>
                                        <p:strVal val="hidden"/>
                                      </p:to>
                                    </p:set>
                                  </p:childTnLst>
                                </p:cTn>
                              </p:par>
                              <p:par>
                                <p:cTn id="44" presetID="1" presetClass="exit" presetSubtype="0" fill="hold" nodeType="withEffect">
                                  <p:stCondLst>
                                    <p:cond delay="0"/>
                                  </p:stCondLst>
                                  <p:childTnLst>
                                    <p:set>
                                      <p:cBhvr>
                                        <p:cTn id="45" dur="1" fill="hold">
                                          <p:stCondLst>
                                            <p:cond delay="0"/>
                                          </p:stCondLst>
                                        </p:cTn>
                                        <p:tgtEl>
                                          <p:spTgt spid="15"/>
                                        </p:tgtEl>
                                        <p:attrNameLst>
                                          <p:attrName>style.visibility</p:attrName>
                                        </p:attrNameLst>
                                      </p:cBhvr>
                                      <p:to>
                                        <p:strVal val="hidden"/>
                                      </p:to>
                                    </p:set>
                                  </p:childTnLst>
                                </p:cTn>
                              </p:par>
                              <p:par>
                                <p:cTn id="46" presetID="1" presetClass="entr" presetSubtype="0" fill="hold" nodeType="withEffect">
                                  <p:stCondLst>
                                    <p:cond delay="0"/>
                                  </p:stCondLst>
                                  <p:childTnLst>
                                    <p:set>
                                      <p:cBhvr>
                                        <p:cTn id="47" dur="1" fill="hold">
                                          <p:stCondLst>
                                            <p:cond delay="0"/>
                                          </p:stCondLst>
                                        </p:cTn>
                                        <p:tgtEl>
                                          <p:spTgt spid="16"/>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17"/>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27"/>
                                        </p:tgtEl>
                                        <p:attrNameLst>
                                          <p:attrName>style.visibility</p:attrName>
                                        </p:attrNameLst>
                                      </p:cBhvr>
                                      <p:to>
                                        <p:strVal val="visible"/>
                                      </p:to>
                                    </p:set>
                                  </p:childTnLst>
                                  <p:subTnLst>
                                    <p:set>
                                      <p:cBhvr override="childStyle">
                                        <p:cTn dur="1" fill="hold" display="0" masterRel="nextClick" afterEffect="1"/>
                                        <p:tgtEl>
                                          <p:spTgt spid="27"/>
                                        </p:tgtEl>
                                        <p:attrNameLst>
                                          <p:attrName>style.visibility</p:attrName>
                                        </p:attrNameLst>
                                      </p:cBhvr>
                                      <p:to>
                                        <p:strVal val="hidden"/>
                                      </p:to>
                                    </p:set>
                                  </p:subTnLst>
                                </p:cTn>
                              </p:par>
                              <p:par>
                                <p:cTn id="52" presetID="1" presetClass="entr" presetSubtype="0"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4" fill="hold">
                      <p:stCondLst>
                        <p:cond delay="indefinite"/>
                      </p:stCondLst>
                      <p:childTnLst>
                        <p:par>
                          <p:cTn id="55" fill="hold">
                            <p:stCondLst>
                              <p:cond delay="0"/>
                            </p:stCondLst>
                            <p:childTnLst>
                              <p:par>
                                <p:cTn id="56" presetID="1" presetClass="exit" presetSubtype="0" fill="hold" nodeType="clickEffect">
                                  <p:stCondLst>
                                    <p:cond delay="0"/>
                                  </p:stCondLst>
                                  <p:childTnLst>
                                    <p:set>
                                      <p:cBhvr>
                                        <p:cTn id="57" dur="1" fill="hold">
                                          <p:stCondLst>
                                            <p:cond delay="0"/>
                                          </p:stCondLst>
                                        </p:cTn>
                                        <p:tgtEl>
                                          <p:spTgt spid="17"/>
                                        </p:tgtEl>
                                        <p:attrNameLst>
                                          <p:attrName>style.visibility</p:attrName>
                                        </p:attrNameLst>
                                      </p:cBhvr>
                                      <p:to>
                                        <p:strVal val="hidden"/>
                                      </p:to>
                                    </p:set>
                                  </p:childTnLst>
                                </p:cTn>
                              </p:par>
                              <p:par>
                                <p:cTn id="58" presetID="1" presetClass="entr" presetSubtype="0" fill="hold" grpId="0" nodeType="withEffect">
                                  <p:stCondLst>
                                    <p:cond delay="0"/>
                                  </p:stCondLst>
                                  <p:childTnLst>
                                    <p:set>
                                      <p:cBhvr>
                                        <p:cTn id="59" dur="1" fill="hold">
                                          <p:stCondLst>
                                            <p:cond delay="0"/>
                                          </p:stCondLst>
                                        </p:cTn>
                                        <p:tgtEl>
                                          <p:spTgt spid="6"/>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3" grpId="0" animBg="1"/>
      <p:bldP spid="3" grpId="1" animBg="1"/>
      <p:bldP spid="6" grpId="0"/>
      <p:bldP spid="24" grpId="0"/>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normAutofit fontScale="90000"/>
          </a:bodyPr>
          <a:lstStyle/>
          <a:p>
            <a:r>
              <a:rPr lang="en-US" sz="3200" dirty="0">
                <a:latin typeface="メイリオ" panose="020B0604030504040204" pitchFamily="50" charset="-128"/>
                <a:ea typeface="メイリオ" panose="020B0604030504040204" pitchFamily="50" charset="-128"/>
              </a:rPr>
              <a:t>Grayscale Registration Algorithm</a:t>
            </a:r>
          </a:p>
        </p:txBody>
      </p:sp>
      <p:sp>
        <p:nvSpPr>
          <p:cNvPr id="8" name="Subtitle 3"/>
          <p:cNvSpPr>
            <a:spLocks noGrp="1"/>
          </p:cNvSpPr>
          <p:nvPr>
            <p:ph type="subTitle" idx="1"/>
          </p:nvPr>
        </p:nvSpPr>
        <p:spPr>
          <a:xfrm>
            <a:off x="638439" y="1144505"/>
            <a:ext cx="10826730" cy="516808"/>
          </a:xfrm>
        </p:spPr>
        <p:txBody>
          <a:bodyPr/>
          <a:lstStyle/>
          <a:p>
            <a:r>
              <a:rPr lang="en-US" dirty="0">
                <a:latin typeface="メイリオ" panose="020B0604030504040204" pitchFamily="50" charset="-128"/>
                <a:ea typeface="メイリオ" panose="020B0604030504040204" pitchFamily="50" charset="-128"/>
              </a:rPr>
              <a:t>Normalized Mutual Information – Poor Alignment</a:t>
            </a:r>
          </a:p>
        </p:txBody>
      </p:sp>
      <p:sp>
        <p:nvSpPr>
          <p:cNvPr id="17" name="Rectangle 16"/>
          <p:cNvSpPr/>
          <p:nvPr/>
        </p:nvSpPr>
        <p:spPr>
          <a:xfrm>
            <a:off x="228564" y="1555490"/>
            <a:ext cx="4114800" cy="4114800"/>
          </a:xfrm>
          <a:prstGeom prst="rect">
            <a:avLst/>
          </a:prstGeom>
          <a:blipFill dpi="0" rotWithShape="1">
            <a:blip r:embed="rId3">
              <a:alphaModFix amt="50000"/>
            </a:blip>
            <a:srcRect/>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sp>
        <p:nvSpPr>
          <p:cNvPr id="18" name="Rectangle 17"/>
          <p:cNvSpPr/>
          <p:nvPr/>
        </p:nvSpPr>
        <p:spPr>
          <a:xfrm>
            <a:off x="224181" y="2145070"/>
            <a:ext cx="4114800" cy="4114800"/>
          </a:xfrm>
          <a:prstGeom prst="rect">
            <a:avLst/>
          </a:prstGeom>
          <a:blipFill dpi="0" rotWithShape="1">
            <a:blip r:embed="rId4">
              <a:alphaModFix amt="50000"/>
            </a:blip>
            <a:srcRect/>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graphicFrame>
        <p:nvGraphicFramePr>
          <p:cNvPr id="19" name="Table 18"/>
          <p:cNvGraphicFramePr>
            <a:graphicFrameLocks noGrp="1"/>
          </p:cNvGraphicFramePr>
          <p:nvPr>
            <p:extLst>
              <p:ext uri="{D42A27DB-BD31-4B8C-83A1-F6EECF244321}">
                <p14:modId xmlns:p14="http://schemas.microsoft.com/office/powerpoint/2010/main" val="1641068218"/>
              </p:ext>
            </p:extLst>
          </p:nvPr>
        </p:nvGraphicFramePr>
        <p:xfrm>
          <a:off x="255860" y="1543298"/>
          <a:ext cx="4109231" cy="4110435"/>
        </p:xfrm>
        <a:graphic>
          <a:graphicData uri="http://schemas.openxmlformats.org/drawingml/2006/table">
            <a:tbl>
              <a:tblPr firstRow="1" bandRow="1">
                <a:tableStyleId>{2D5ABB26-0587-4C30-8999-92F81FD0307C}</a:tableStyleId>
              </a:tblPr>
              <a:tblGrid>
                <a:gridCol w="587033">
                  <a:extLst>
                    <a:ext uri="{9D8B030D-6E8A-4147-A177-3AD203B41FA5}">
                      <a16:colId xmlns:a16="http://schemas.microsoft.com/office/drawing/2014/main" val="20000"/>
                    </a:ext>
                  </a:extLst>
                </a:gridCol>
                <a:gridCol w="587033">
                  <a:extLst>
                    <a:ext uri="{9D8B030D-6E8A-4147-A177-3AD203B41FA5}">
                      <a16:colId xmlns:a16="http://schemas.microsoft.com/office/drawing/2014/main" val="20001"/>
                    </a:ext>
                  </a:extLst>
                </a:gridCol>
                <a:gridCol w="587033">
                  <a:extLst>
                    <a:ext uri="{9D8B030D-6E8A-4147-A177-3AD203B41FA5}">
                      <a16:colId xmlns:a16="http://schemas.microsoft.com/office/drawing/2014/main" val="20002"/>
                    </a:ext>
                  </a:extLst>
                </a:gridCol>
                <a:gridCol w="587033">
                  <a:extLst>
                    <a:ext uri="{9D8B030D-6E8A-4147-A177-3AD203B41FA5}">
                      <a16:colId xmlns:a16="http://schemas.microsoft.com/office/drawing/2014/main" val="20003"/>
                    </a:ext>
                  </a:extLst>
                </a:gridCol>
                <a:gridCol w="587033">
                  <a:extLst>
                    <a:ext uri="{9D8B030D-6E8A-4147-A177-3AD203B41FA5}">
                      <a16:colId xmlns:a16="http://schemas.microsoft.com/office/drawing/2014/main" val="20004"/>
                    </a:ext>
                  </a:extLst>
                </a:gridCol>
                <a:gridCol w="587033">
                  <a:extLst>
                    <a:ext uri="{9D8B030D-6E8A-4147-A177-3AD203B41FA5}">
                      <a16:colId xmlns:a16="http://schemas.microsoft.com/office/drawing/2014/main" val="20005"/>
                    </a:ext>
                  </a:extLst>
                </a:gridCol>
                <a:gridCol w="587033">
                  <a:extLst>
                    <a:ext uri="{9D8B030D-6E8A-4147-A177-3AD203B41FA5}">
                      <a16:colId xmlns:a16="http://schemas.microsoft.com/office/drawing/2014/main" val="20006"/>
                    </a:ext>
                  </a:extLst>
                </a:gridCol>
              </a:tblGrid>
              <a:tr h="587205">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0"/>
                  </a:ext>
                </a:extLst>
              </a:tr>
              <a:tr h="587205">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3</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5</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1"/>
                  </a:ext>
                </a:extLst>
              </a:tr>
              <a:tr h="587205">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3</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extLst>
                  <a:ext uri="{0D108BD9-81ED-4DB2-BD59-A6C34878D82A}">
                    <a16:rowId xmlns:a16="http://schemas.microsoft.com/office/drawing/2014/main" val="10002"/>
                  </a:ext>
                </a:extLst>
              </a:tr>
              <a:tr h="587205">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3"/>
                  </a:ext>
                </a:extLst>
              </a:tr>
              <a:tr h="587205">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3</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5</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4"/>
                  </a:ext>
                </a:extLst>
              </a:tr>
              <a:tr h="587205">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3</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5"/>
                  </a:ext>
                </a:extLst>
              </a:tr>
              <a:tr h="587205">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6"/>
                  </a:ext>
                </a:extLst>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2445022572"/>
              </p:ext>
            </p:extLst>
          </p:nvPr>
        </p:nvGraphicFramePr>
        <p:xfrm>
          <a:off x="261351" y="2151167"/>
          <a:ext cx="4109231" cy="4110435"/>
        </p:xfrm>
        <a:graphic>
          <a:graphicData uri="http://schemas.openxmlformats.org/drawingml/2006/table">
            <a:tbl>
              <a:tblPr firstRow="1" bandRow="1">
                <a:tableStyleId>{2D5ABB26-0587-4C30-8999-92F81FD0307C}</a:tableStyleId>
              </a:tblPr>
              <a:tblGrid>
                <a:gridCol w="587033">
                  <a:extLst>
                    <a:ext uri="{9D8B030D-6E8A-4147-A177-3AD203B41FA5}">
                      <a16:colId xmlns:a16="http://schemas.microsoft.com/office/drawing/2014/main" val="20000"/>
                    </a:ext>
                  </a:extLst>
                </a:gridCol>
                <a:gridCol w="587033">
                  <a:extLst>
                    <a:ext uri="{9D8B030D-6E8A-4147-A177-3AD203B41FA5}">
                      <a16:colId xmlns:a16="http://schemas.microsoft.com/office/drawing/2014/main" val="20001"/>
                    </a:ext>
                  </a:extLst>
                </a:gridCol>
                <a:gridCol w="587033">
                  <a:extLst>
                    <a:ext uri="{9D8B030D-6E8A-4147-A177-3AD203B41FA5}">
                      <a16:colId xmlns:a16="http://schemas.microsoft.com/office/drawing/2014/main" val="20002"/>
                    </a:ext>
                  </a:extLst>
                </a:gridCol>
                <a:gridCol w="587033">
                  <a:extLst>
                    <a:ext uri="{9D8B030D-6E8A-4147-A177-3AD203B41FA5}">
                      <a16:colId xmlns:a16="http://schemas.microsoft.com/office/drawing/2014/main" val="20003"/>
                    </a:ext>
                  </a:extLst>
                </a:gridCol>
                <a:gridCol w="587033">
                  <a:extLst>
                    <a:ext uri="{9D8B030D-6E8A-4147-A177-3AD203B41FA5}">
                      <a16:colId xmlns:a16="http://schemas.microsoft.com/office/drawing/2014/main" val="20004"/>
                    </a:ext>
                  </a:extLst>
                </a:gridCol>
                <a:gridCol w="587033">
                  <a:extLst>
                    <a:ext uri="{9D8B030D-6E8A-4147-A177-3AD203B41FA5}">
                      <a16:colId xmlns:a16="http://schemas.microsoft.com/office/drawing/2014/main" val="20005"/>
                    </a:ext>
                  </a:extLst>
                </a:gridCol>
                <a:gridCol w="587033">
                  <a:extLst>
                    <a:ext uri="{9D8B030D-6E8A-4147-A177-3AD203B41FA5}">
                      <a16:colId xmlns:a16="http://schemas.microsoft.com/office/drawing/2014/main" val="20006"/>
                    </a:ext>
                  </a:extLst>
                </a:gridCol>
              </a:tblGrid>
              <a:tr h="587205">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extLst>
                  <a:ext uri="{0D108BD9-81ED-4DB2-BD59-A6C34878D82A}">
                    <a16:rowId xmlns:a16="http://schemas.microsoft.com/office/drawing/2014/main" val="10000"/>
                  </a:ext>
                </a:extLst>
              </a:tr>
              <a:tr h="587205">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tc>
                  <a:txBody>
                    <a:bodyPr/>
                    <a:lstStyle/>
                    <a:p>
                      <a:pPr marL="0" algn="r" defTabSz="914400" rtl="0" eaLnBrk="1" fontAlgn="ctr" latinLnBrk="0" hangingPunct="1"/>
                      <a:r>
                        <a:rPr lang="en-US" sz="1600" b="1" kern="1200" dirty="0">
                          <a:ln w="3175">
                            <a:solidFill>
                              <a:schemeClr val="tx1"/>
                            </a:solidFill>
                          </a:ln>
                          <a:solidFill>
                            <a:schemeClr val="bg1"/>
                          </a:solidFill>
                          <a:latin typeface="Arial" panose="020B0604020202020204" pitchFamily="34" charset="0"/>
                          <a:ea typeface="+mn-ea"/>
                          <a:cs typeface="Arial" panose="020B0604020202020204" pitchFamily="34" charset="0"/>
                        </a:rPr>
                        <a:t>4</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5</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extLst>
                  <a:ext uri="{0D108BD9-81ED-4DB2-BD59-A6C34878D82A}">
                    <a16:rowId xmlns:a16="http://schemas.microsoft.com/office/drawing/2014/main" val="10001"/>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4</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3</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extLst>
                  <a:ext uri="{0D108BD9-81ED-4DB2-BD59-A6C34878D82A}">
                    <a16:rowId xmlns:a16="http://schemas.microsoft.com/office/drawing/2014/main" val="10002"/>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extLst>
                  <a:ext uri="{0D108BD9-81ED-4DB2-BD59-A6C34878D82A}">
                    <a16:rowId xmlns:a16="http://schemas.microsoft.com/office/drawing/2014/main" val="10003"/>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5</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3</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extLst>
                  <a:ext uri="{0D108BD9-81ED-4DB2-BD59-A6C34878D82A}">
                    <a16:rowId xmlns:a16="http://schemas.microsoft.com/office/drawing/2014/main" val="10004"/>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5</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5</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3</a:t>
                      </a: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extLst>
                  <a:ext uri="{0D108BD9-81ED-4DB2-BD59-A6C34878D82A}">
                    <a16:rowId xmlns:a16="http://schemas.microsoft.com/office/drawing/2014/main" val="10005"/>
                  </a:ext>
                </a:extLst>
              </a:tr>
              <a:tr h="587205">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extLst>
                  <a:ext uri="{0D108BD9-81ED-4DB2-BD59-A6C34878D82A}">
                    <a16:rowId xmlns:a16="http://schemas.microsoft.com/office/drawing/2014/main" val="10006"/>
                  </a:ext>
                </a:extLst>
              </a:tr>
            </a:tbl>
          </a:graphicData>
        </a:graphic>
      </p:graphicFrame>
      <mc:AlternateContent xmlns:mc="http://schemas.openxmlformats.org/markup-compatibility/2006" xmlns:a14="http://schemas.microsoft.com/office/drawing/2010/main">
        <mc:Choice Requires="a14">
          <p:sp>
            <p:nvSpPr>
              <p:cNvPr id="21" name="TextBox 20"/>
              <p:cNvSpPr txBox="1"/>
              <p:nvPr/>
            </p:nvSpPr>
            <p:spPr>
              <a:xfrm>
                <a:off x="8316056" y="845174"/>
                <a:ext cx="3986434" cy="3826047"/>
              </a:xfrm>
              <a:prstGeom prst="rect">
                <a:avLst/>
              </a:prstGeom>
              <a:noFill/>
            </p:spPr>
            <p:txBody>
              <a:bodyPr wrap="square" rtlCol="0">
                <a:spAutoFit/>
              </a:bodyPr>
              <a:lstStyle/>
              <a:p>
                <a:r>
                  <a:rPr lang="ja-JP" altLang="en-US" dirty="0">
                    <a:latin typeface="メイリオ" panose="020B0604030504040204" pitchFamily="50" charset="-128"/>
                    <a:ea typeface="メイリオ" panose="020B0604030504040204" pitchFamily="50" charset="-128"/>
                  </a:rPr>
                  <a:t>ピクセル値のすべての組み合わせをカウントして、すべての</a:t>
                </a:r>
                <a:r>
                  <a:rPr lang="en-US" altLang="ja-JP" dirty="0">
                    <a:latin typeface="メイリオ" panose="020B0604030504040204" pitchFamily="50" charset="-128"/>
                    <a:ea typeface="メイリオ" panose="020B0604030504040204" pitchFamily="50" charset="-128"/>
                  </a:rPr>
                  <a:t>p</a:t>
                </a:r>
                <a:r>
                  <a:rPr lang="ja-JP" altLang="en-US" dirty="0">
                    <a:latin typeface="メイリオ" panose="020B0604030504040204" pitchFamily="50" charset="-128"/>
                    <a:ea typeface="メイリオ" panose="020B0604030504040204" pitchFamily="50" charset="-128"/>
                  </a:rPr>
                  <a:t>（</a:t>
                </a:r>
                <a:r>
                  <a:rPr lang="en-US" altLang="ja-JP" dirty="0" err="1">
                    <a:latin typeface="メイリオ" panose="020B0604030504040204" pitchFamily="50" charset="-128"/>
                    <a:ea typeface="メイリオ" panose="020B0604030504040204" pitchFamily="50" charset="-128"/>
                  </a:rPr>
                  <a:t>i</a:t>
                </a: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j</a:t>
                </a:r>
                <a:r>
                  <a:rPr lang="ja-JP" altLang="en-US" dirty="0">
                    <a:latin typeface="メイリオ" panose="020B0604030504040204" pitchFamily="50" charset="-128"/>
                    <a:ea typeface="メイリオ" panose="020B0604030504040204" pitchFamily="50" charset="-128"/>
                  </a:rPr>
                  <a:t>）値を求める。</a:t>
                </a:r>
                <a:endParaRPr lang="en-US" altLang="ja-JP" dirty="0">
                  <a:latin typeface="メイリオ" panose="020B0604030504040204" pitchFamily="50" charset="-128"/>
                  <a:ea typeface="メイリオ" panose="020B0604030504040204" pitchFamily="50" charset="-128"/>
                </a:endParaRPr>
              </a:p>
              <a:p>
                <a:endParaRPr lang="en-US" dirty="0">
                  <a:latin typeface="メイリオ" panose="020B0604030504040204" pitchFamily="50" charset="-128"/>
                  <a:ea typeface="メイリオ" panose="020B0604030504040204" pitchFamily="50" charset="-128"/>
                </a:endParaRPr>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𝑝</m:t>
                      </m:r>
                      <m:d>
                        <m:dPr>
                          <m:ctrlPr>
                            <a:rPr lang="en-US" i="1">
                              <a:latin typeface="Cambria Math" panose="02040503050406030204" pitchFamily="18" charset="0"/>
                            </a:rPr>
                          </m:ctrlPr>
                        </m:dPr>
                        <m:e>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e>
                      </m:d>
                      <m:r>
                        <a:rPr lang="en-US" i="1">
                          <a:latin typeface="Cambria Math" panose="02040503050406030204" pitchFamily="18" charset="0"/>
                        </a:rPr>
                        <m:t>=</m:t>
                      </m:r>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 </m:t>
                          </m:r>
                          <m:r>
                            <m:rPr>
                              <m:sty m:val="p"/>
                            </m:rPr>
                            <a:rPr lang="en-US">
                              <a:latin typeface="Cambria Math" panose="02040503050406030204" pitchFamily="18" charset="0"/>
                            </a:rPr>
                            <m:t>pixels</m:t>
                          </m:r>
                          <m:r>
                            <a:rPr lang="en-US">
                              <a:latin typeface="Cambria Math" panose="02040503050406030204" pitchFamily="18" charset="0"/>
                            </a:rPr>
                            <m:t> </m:t>
                          </m:r>
                          <m:r>
                            <m:rPr>
                              <m:sty m:val="p"/>
                            </m:rPr>
                            <a:rPr lang="en-US">
                              <a:latin typeface="Cambria Math" panose="02040503050406030204" pitchFamily="18" charset="0"/>
                            </a:rPr>
                            <m:t>with</m:t>
                          </m:r>
                          <m:r>
                            <a:rPr lang="en-US">
                              <a:latin typeface="Cambria Math" panose="02040503050406030204" pitchFamily="18" charset="0"/>
                            </a:rPr>
                            <m:t> </m:t>
                          </m:r>
                          <m:r>
                            <m:rPr>
                              <m:sty m:val="p"/>
                            </m:rPr>
                            <a:rPr lang="en-US">
                              <a:latin typeface="Cambria Math" panose="02040503050406030204" pitchFamily="18" charset="0"/>
                            </a:rPr>
                            <m:t>values</m:t>
                          </m:r>
                          <m:r>
                            <a:rPr lang="en-US">
                              <a:latin typeface="Cambria Math" panose="02040503050406030204" pitchFamily="18" charset="0"/>
                            </a:rPr>
                            <m:t> </m:t>
                          </m:r>
                          <m:r>
                            <a:rPr lang="en-US" i="1">
                              <a:latin typeface="Cambria Math" panose="02040503050406030204" pitchFamily="18" charset="0"/>
                            </a:rPr>
                            <m:t>𝑖</m:t>
                          </m:r>
                          <m:r>
                            <a:rPr lang="en-US" i="1">
                              <a:latin typeface="Cambria Math" panose="02040503050406030204" pitchFamily="18" charset="0"/>
                            </a:rPr>
                            <m:t> </m:t>
                          </m:r>
                          <m:r>
                            <m:rPr>
                              <m:sty m:val="p"/>
                            </m:rPr>
                            <a:rPr lang="en-US">
                              <a:latin typeface="Cambria Math" panose="02040503050406030204" pitchFamily="18" charset="0"/>
                            </a:rPr>
                            <m:t>and</m:t>
                          </m:r>
                          <m:r>
                            <a:rPr lang="en-US" i="1">
                              <a:latin typeface="Cambria Math" panose="02040503050406030204" pitchFamily="18" charset="0"/>
                            </a:rPr>
                            <m:t> </m:t>
                          </m:r>
                          <m:r>
                            <a:rPr lang="en-US" i="1">
                              <a:latin typeface="Cambria Math" panose="02040503050406030204" pitchFamily="18" charset="0"/>
                            </a:rPr>
                            <m:t>𝑗</m:t>
                          </m:r>
                          <m:r>
                            <m:rPr>
                              <m:nor/>
                            </m:rPr>
                            <a:rPr lang="en-US" dirty="0">
                              <a:latin typeface="メイリオ" panose="020B0604030504040204" pitchFamily="50" charset="-128"/>
                              <a:ea typeface="メイリオ" panose="020B0604030504040204" pitchFamily="50" charset="-128"/>
                            </a:rPr>
                            <m:t> </m:t>
                          </m:r>
                        </m:num>
                        <m:den>
                          <m:r>
                            <m:rPr>
                              <m:sty m:val="p"/>
                            </m:rPr>
                            <a:rPr lang="en-US">
                              <a:latin typeface="Cambria Math" panose="02040503050406030204" pitchFamily="18" charset="0"/>
                            </a:rPr>
                            <m:t>Total</m:t>
                          </m:r>
                          <m:r>
                            <a:rPr lang="en-US">
                              <a:latin typeface="Cambria Math" panose="02040503050406030204" pitchFamily="18" charset="0"/>
                            </a:rPr>
                            <m:t> # </m:t>
                          </m:r>
                          <m:r>
                            <m:rPr>
                              <m:sty m:val="p"/>
                            </m:rPr>
                            <a:rPr lang="en-US">
                              <a:latin typeface="Cambria Math" panose="02040503050406030204" pitchFamily="18" charset="0"/>
                            </a:rPr>
                            <m:t>pixels</m:t>
                          </m:r>
                        </m:den>
                      </m:f>
                    </m:oMath>
                  </m:oMathPara>
                </a14:m>
                <a:endParaRPr lang="en-US" dirty="0">
                  <a:latin typeface="メイリオ" panose="020B0604030504040204" pitchFamily="50" charset="-128"/>
                  <a:ea typeface="メイリオ" panose="020B0604030504040204" pitchFamily="50" charset="-128"/>
                </a:endParaRPr>
              </a:p>
              <a:p>
                <a:endParaRPr lang="en-US" dirty="0">
                  <a:latin typeface="メイリオ" panose="020B0604030504040204" pitchFamily="50" charset="-128"/>
                  <a:ea typeface="メイリオ" panose="020B0604030504040204" pitchFamily="50" charset="-128"/>
                </a:endParaRP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𝑝</m:t>
                      </m:r>
                      <m:d>
                        <m:dPr>
                          <m:ctrlPr>
                            <a:rPr lang="en-US" b="0" i="1" smtClean="0">
                              <a:latin typeface="Cambria Math" panose="02040503050406030204" pitchFamily="18" charset="0"/>
                            </a:rPr>
                          </m:ctrlPr>
                        </m:dPr>
                        <m:e>
                          <m:r>
                            <a:rPr lang="en-US" b="0" i="1" smtClean="0">
                              <a:latin typeface="Cambria Math" panose="02040503050406030204" pitchFamily="18" charset="0"/>
                            </a:rPr>
                            <m:t>1,2</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17</m:t>
                          </m:r>
                        </m:num>
                        <m:den>
                          <m:r>
                            <a:rPr lang="en-US" b="0" i="1" smtClean="0">
                              <a:latin typeface="Cambria Math" panose="02040503050406030204" pitchFamily="18" charset="0"/>
                            </a:rPr>
                            <m:t>42</m:t>
                          </m:r>
                        </m:den>
                      </m:f>
                    </m:oMath>
                  </m:oMathPara>
                </a14:m>
                <a:endParaRPr lang="en-US" b="0" dirty="0">
                  <a:latin typeface="メイリオ" panose="020B0604030504040204" pitchFamily="50" charset="-128"/>
                  <a:ea typeface="メイリオ" panose="020B0604030504040204" pitchFamily="50" charset="-128"/>
                </a:endParaRPr>
              </a:p>
              <a:p>
                <a:endParaRPr lang="en-US" dirty="0">
                  <a:latin typeface="メイリオ" panose="020B0604030504040204" pitchFamily="50" charset="-128"/>
                  <a:ea typeface="メイリオ" panose="020B0604030504040204" pitchFamily="50" charset="-128"/>
                </a:endParaRPr>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𝐼</m:t>
                      </m:r>
                      <m:r>
                        <a:rPr lang="en-US" i="1">
                          <a:latin typeface="Cambria Math" panose="02040503050406030204" pitchFamily="18" charset="0"/>
                        </a:rPr>
                        <m:t>=−</m:t>
                      </m:r>
                      <m:nary>
                        <m:naryPr>
                          <m:chr m:val="∑"/>
                          <m:supHide m:val="on"/>
                          <m:ctrlPr>
                            <a:rPr lang="en-US" i="1">
                              <a:latin typeface="Cambria Math" panose="02040503050406030204" pitchFamily="18" charset="0"/>
                            </a:rPr>
                          </m:ctrlPr>
                        </m:naryPr>
                        <m:sub>
                          <m:r>
                            <m:rPr>
                              <m:brk m:alnAt="9"/>
                            </m:rP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sub>
                        <m:sup/>
                        <m:e>
                          <m:r>
                            <a:rPr lang="en-US" i="1">
                              <a:latin typeface="Cambria Math" panose="02040503050406030204" pitchFamily="18" charset="0"/>
                            </a:rPr>
                            <m:t>𝑝</m:t>
                          </m:r>
                          <m:d>
                            <m:dPr>
                              <m:ctrlPr>
                                <a:rPr lang="en-US" i="1">
                                  <a:latin typeface="Cambria Math" panose="02040503050406030204" pitchFamily="18" charset="0"/>
                                </a:rPr>
                              </m:ctrlPr>
                            </m:dPr>
                            <m:e>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e>
                          </m:d>
                          <m:r>
                            <a:rPr lang="en-US" b="0" i="1" smtClean="0">
                              <a:latin typeface="Cambria Math" panose="02040503050406030204" pitchFamily="18" charset="0"/>
                            </a:rPr>
                            <m:t>𝑙𝑜𝑔</m:t>
                          </m:r>
                          <m:f>
                            <m:fPr>
                              <m:ctrlPr>
                                <a:rPr lang="en-US" i="1" smtClean="0">
                                  <a:latin typeface="Cambria Math" panose="02040503050406030204" pitchFamily="18" charset="0"/>
                                </a:rPr>
                              </m:ctrlPr>
                            </m:fPr>
                            <m:num>
                              <m:r>
                                <a:rPr lang="en-US" b="0" i="1" smtClean="0">
                                  <a:latin typeface="Cambria Math" panose="02040503050406030204" pitchFamily="18" charset="0"/>
                                </a:rPr>
                                <m:t>𝑝</m:t>
                              </m:r>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m:t>
                              </m:r>
                            </m:num>
                            <m:den>
                              <m:r>
                                <a:rPr lang="en-US" b="0" i="1" smtClean="0">
                                  <a:latin typeface="Cambria Math" panose="02040503050406030204" pitchFamily="18" charset="0"/>
                                </a:rPr>
                                <m:t>𝑝</m:t>
                              </m:r>
                              <m:d>
                                <m:dPr>
                                  <m:ctrlPr>
                                    <a:rPr lang="en-US" b="0" i="1" smtClean="0">
                                      <a:latin typeface="Cambria Math" panose="02040503050406030204" pitchFamily="18" charset="0"/>
                                    </a:rPr>
                                  </m:ctrlPr>
                                </m:dPr>
                                <m:e>
                                  <m:r>
                                    <a:rPr lang="en-US" b="0" i="1" smtClean="0">
                                      <a:latin typeface="Cambria Math" panose="02040503050406030204" pitchFamily="18" charset="0"/>
                                    </a:rPr>
                                    <m:t>𝑖</m:t>
                                  </m:r>
                                </m:e>
                              </m:d>
                              <m:r>
                                <a:rPr lang="en-US" b="0" i="1" smtClean="0">
                                  <a:latin typeface="Cambria Math" panose="02040503050406030204" pitchFamily="18" charset="0"/>
                                </a:rPr>
                                <m:t>𝑝</m:t>
                              </m:r>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m:t>
                              </m:r>
                            </m:den>
                          </m:f>
                        </m:e>
                      </m:nary>
                    </m:oMath>
                  </m:oMathPara>
                </a14:m>
                <a:endParaRPr lang="en-US" dirty="0">
                  <a:latin typeface="メイリオ" panose="020B0604030504040204" pitchFamily="50" charset="-128"/>
                  <a:ea typeface="メイリオ" panose="020B0604030504040204" pitchFamily="50" charset="-128"/>
                </a:endParaRPr>
              </a:p>
              <a:p>
                <a:endParaRPr lang="en-US" dirty="0">
                  <a:latin typeface="メイリオ" panose="020B0604030504040204" pitchFamily="50" charset="-128"/>
                  <a:ea typeface="メイリオ" panose="020B0604030504040204" pitchFamily="50" charset="-128"/>
                </a:endParaRPr>
              </a:p>
            </p:txBody>
          </p:sp>
        </mc:Choice>
        <mc:Fallback xmlns="">
          <p:sp>
            <p:nvSpPr>
              <p:cNvPr id="21" name="TextBox 20"/>
              <p:cNvSpPr txBox="1">
                <a:spLocks noRot="1" noChangeAspect="1" noMove="1" noResize="1" noEditPoints="1" noAdjustHandles="1" noChangeArrowheads="1" noChangeShapeType="1" noTextEdit="1"/>
              </p:cNvSpPr>
              <p:nvPr/>
            </p:nvSpPr>
            <p:spPr>
              <a:xfrm>
                <a:off x="8316056" y="845174"/>
                <a:ext cx="3986434" cy="3826047"/>
              </a:xfrm>
              <a:prstGeom prst="rect">
                <a:avLst/>
              </a:prstGeom>
              <a:blipFill>
                <a:blip r:embed="rId5"/>
                <a:stretch>
                  <a:fillRect l="-1223" t="-797"/>
                </a:stretch>
              </a:blipFill>
            </p:spPr>
            <p:txBody>
              <a:bodyPr/>
              <a:lstStyle/>
              <a:p>
                <a:r>
                  <a:rPr lang="ja-JP" altLang="en-US">
                    <a:noFill/>
                  </a:rPr>
                  <a:t> </a:t>
                </a:r>
              </a:p>
            </p:txBody>
          </p:sp>
        </mc:Fallback>
      </mc:AlternateContent>
      <p:graphicFrame>
        <p:nvGraphicFramePr>
          <p:cNvPr id="23" name="Table 22"/>
          <p:cNvGraphicFramePr>
            <a:graphicFrameLocks noGrp="1"/>
          </p:cNvGraphicFramePr>
          <p:nvPr>
            <p:extLst>
              <p:ext uri="{D42A27DB-BD31-4B8C-83A1-F6EECF244321}">
                <p14:modId xmlns:p14="http://schemas.microsoft.com/office/powerpoint/2010/main" val="495044704"/>
              </p:ext>
            </p:extLst>
          </p:nvPr>
        </p:nvGraphicFramePr>
        <p:xfrm>
          <a:off x="5171440" y="2919899"/>
          <a:ext cx="3618685" cy="2750391"/>
        </p:xfrm>
        <a:graphic>
          <a:graphicData uri="http://schemas.openxmlformats.org/drawingml/2006/table">
            <a:tbl>
              <a:tblPr>
                <a:tableStyleId>{5C22544A-7EE6-4342-B048-85BDC9FD1C3A}</a:tableStyleId>
              </a:tblPr>
              <a:tblGrid>
                <a:gridCol w="516955">
                  <a:extLst>
                    <a:ext uri="{9D8B030D-6E8A-4147-A177-3AD203B41FA5}">
                      <a16:colId xmlns:a16="http://schemas.microsoft.com/office/drawing/2014/main" val="20000"/>
                    </a:ext>
                  </a:extLst>
                </a:gridCol>
                <a:gridCol w="516955">
                  <a:extLst>
                    <a:ext uri="{9D8B030D-6E8A-4147-A177-3AD203B41FA5}">
                      <a16:colId xmlns:a16="http://schemas.microsoft.com/office/drawing/2014/main" val="20001"/>
                    </a:ext>
                  </a:extLst>
                </a:gridCol>
                <a:gridCol w="516955">
                  <a:extLst>
                    <a:ext uri="{9D8B030D-6E8A-4147-A177-3AD203B41FA5}">
                      <a16:colId xmlns:a16="http://schemas.microsoft.com/office/drawing/2014/main" val="20002"/>
                    </a:ext>
                  </a:extLst>
                </a:gridCol>
                <a:gridCol w="516955">
                  <a:extLst>
                    <a:ext uri="{9D8B030D-6E8A-4147-A177-3AD203B41FA5}">
                      <a16:colId xmlns:a16="http://schemas.microsoft.com/office/drawing/2014/main" val="20003"/>
                    </a:ext>
                  </a:extLst>
                </a:gridCol>
                <a:gridCol w="516955">
                  <a:extLst>
                    <a:ext uri="{9D8B030D-6E8A-4147-A177-3AD203B41FA5}">
                      <a16:colId xmlns:a16="http://schemas.microsoft.com/office/drawing/2014/main" val="20004"/>
                    </a:ext>
                  </a:extLst>
                </a:gridCol>
                <a:gridCol w="516955">
                  <a:extLst>
                    <a:ext uri="{9D8B030D-6E8A-4147-A177-3AD203B41FA5}">
                      <a16:colId xmlns:a16="http://schemas.microsoft.com/office/drawing/2014/main" val="20005"/>
                    </a:ext>
                  </a:extLst>
                </a:gridCol>
                <a:gridCol w="516955">
                  <a:extLst>
                    <a:ext uri="{9D8B030D-6E8A-4147-A177-3AD203B41FA5}">
                      <a16:colId xmlns:a16="http://schemas.microsoft.com/office/drawing/2014/main" val="20006"/>
                    </a:ext>
                  </a:extLst>
                </a:gridCol>
              </a:tblGrid>
              <a:tr h="392913">
                <a:tc>
                  <a:txBody>
                    <a:bodyPr/>
                    <a:lstStyle/>
                    <a:p>
                      <a:pPr algn="ctr" fontAlgn="ctr"/>
                      <a:r>
                        <a:rPr lang="en-US" sz="1600" u="none" strike="noStrike" dirty="0">
                          <a:effectLst/>
                          <a:latin typeface="Arial" panose="020B0604020202020204" pitchFamily="34" charset="0"/>
                          <a:cs typeface="Arial" panose="020B0604020202020204" pitchFamily="34" charset="0"/>
                        </a:rPr>
                        <a:t>6</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4</a:t>
                      </a:r>
                    </a:p>
                  </a:txBody>
                  <a:tcPr marL="9525" marR="9525" marT="9525" marB="0" anchor="ctr">
                    <a:solidFill>
                      <a:schemeClr val="bg1">
                        <a:lumMod val="95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solidFill>
                      <a:schemeClr val="bg1">
                        <a:lumMod val="75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solidFill>
                      <a:schemeClr val="bg1">
                        <a:lumMod val="75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extLst>
                  <a:ext uri="{0D108BD9-81ED-4DB2-BD59-A6C34878D82A}">
                    <a16:rowId xmlns:a16="http://schemas.microsoft.com/office/drawing/2014/main" val="10000"/>
                  </a:ext>
                </a:extLst>
              </a:tr>
              <a:tr h="392913">
                <a:tc>
                  <a:txBody>
                    <a:bodyPr/>
                    <a:lstStyle/>
                    <a:p>
                      <a:pPr algn="ctr" fontAlgn="ctr"/>
                      <a:r>
                        <a:rPr lang="en-US" sz="1600" u="none" strike="noStrike" dirty="0">
                          <a:effectLst/>
                          <a:latin typeface="Arial" panose="020B0604020202020204" pitchFamily="34" charset="0"/>
                          <a:cs typeface="Arial" panose="020B0604020202020204" pitchFamily="34" charset="0"/>
                        </a:rPr>
                        <a:t>5</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3</a:t>
                      </a:r>
                    </a:p>
                  </a:txBody>
                  <a:tcPr marL="9525" marR="9525" marT="9525" marB="0" anchor="ctr">
                    <a:solidFill>
                      <a:schemeClr val="bg2">
                        <a:lumMod val="20000"/>
                        <a:lumOff val="80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solidFill>
                      <a:schemeClr val="bg1">
                        <a:lumMod val="75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extLst>
                  <a:ext uri="{0D108BD9-81ED-4DB2-BD59-A6C34878D82A}">
                    <a16:rowId xmlns:a16="http://schemas.microsoft.com/office/drawing/2014/main" val="10001"/>
                  </a:ext>
                </a:extLst>
              </a:tr>
              <a:tr h="392913">
                <a:tc>
                  <a:txBody>
                    <a:bodyPr/>
                    <a:lstStyle/>
                    <a:p>
                      <a:pPr algn="ctr" fontAlgn="ctr"/>
                      <a:r>
                        <a:rPr lang="en-US" sz="1600" u="none" strike="noStrike" dirty="0">
                          <a:effectLst/>
                          <a:latin typeface="Arial" panose="020B0604020202020204" pitchFamily="34" charset="0"/>
                          <a:cs typeface="Arial" panose="020B0604020202020204" pitchFamily="34" charset="0"/>
                        </a:rPr>
                        <a:t>4</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solidFill>
                      <a:schemeClr val="bg1">
                        <a:lumMod val="75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solidFill>
                      <a:schemeClr val="bg1">
                        <a:lumMod val="75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extLst>
                  <a:ext uri="{0D108BD9-81ED-4DB2-BD59-A6C34878D82A}">
                    <a16:rowId xmlns:a16="http://schemas.microsoft.com/office/drawing/2014/main" val="10002"/>
                  </a:ext>
                </a:extLst>
              </a:tr>
              <a:tr h="392913">
                <a:tc>
                  <a:txBody>
                    <a:bodyPr/>
                    <a:lstStyle/>
                    <a:p>
                      <a:pPr algn="ctr" fontAlgn="ctr"/>
                      <a:r>
                        <a:rPr lang="en-US" sz="1600" u="none" strike="noStrike" dirty="0">
                          <a:effectLst/>
                          <a:latin typeface="Arial" panose="020B0604020202020204" pitchFamily="34" charset="0"/>
                          <a:cs typeface="Arial" panose="020B0604020202020204" pitchFamily="34" charset="0"/>
                        </a:rPr>
                        <a:t>3</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2</a:t>
                      </a:r>
                    </a:p>
                  </a:txBody>
                  <a:tcPr marL="9525" marR="9525" marT="9525" marB="0" anchor="ctr">
                    <a:solidFill>
                      <a:schemeClr val="bg2">
                        <a:lumMod val="60000"/>
                        <a:lumOff val="40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solidFill>
                      <a:schemeClr val="bg1">
                        <a:lumMod val="75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extLst>
                  <a:ext uri="{0D108BD9-81ED-4DB2-BD59-A6C34878D82A}">
                    <a16:rowId xmlns:a16="http://schemas.microsoft.com/office/drawing/2014/main" val="10003"/>
                  </a:ext>
                </a:extLst>
              </a:tr>
              <a:tr h="392913">
                <a:tc>
                  <a:txBody>
                    <a:bodyPr/>
                    <a:lstStyle/>
                    <a:p>
                      <a:pPr algn="ctr" fontAlgn="ctr"/>
                      <a:r>
                        <a:rPr lang="en-US" sz="1600" u="none" strike="noStrike" dirty="0">
                          <a:effectLst/>
                          <a:latin typeface="Arial" panose="020B0604020202020204" pitchFamily="34" charset="0"/>
                          <a:cs typeface="Arial" panose="020B0604020202020204" pitchFamily="34" charset="0"/>
                        </a:rPr>
                        <a:t>2</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17</a:t>
                      </a:r>
                    </a:p>
                  </a:txBody>
                  <a:tcPr marL="9525" marR="9525" marT="9525" marB="0" anchor="ctr">
                    <a:solidFill>
                      <a:schemeClr val="bg1"/>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2</a:t>
                      </a:r>
                    </a:p>
                  </a:txBody>
                  <a:tcPr marL="9525" marR="9525" marT="9525" marB="0" anchor="ctr">
                    <a:solidFill>
                      <a:schemeClr val="bg2">
                        <a:lumMod val="60000"/>
                        <a:lumOff val="40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3</a:t>
                      </a:r>
                    </a:p>
                  </a:txBody>
                  <a:tcPr marL="9525" marR="9525" marT="9525" marB="0" anchor="ctr">
                    <a:solidFill>
                      <a:schemeClr val="bg2">
                        <a:lumMod val="20000"/>
                        <a:lumOff val="80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2</a:t>
                      </a:r>
                    </a:p>
                  </a:txBody>
                  <a:tcPr marL="9525" marR="9525" marT="9525" marB="0" anchor="ctr">
                    <a:solidFill>
                      <a:schemeClr val="bg2">
                        <a:lumMod val="60000"/>
                        <a:lumOff val="40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2</a:t>
                      </a:r>
                    </a:p>
                  </a:txBody>
                  <a:tcPr marL="9525" marR="9525" marT="9525" marB="0" anchor="ctr">
                    <a:solidFill>
                      <a:schemeClr val="bg2">
                        <a:lumMod val="60000"/>
                        <a:lumOff val="40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solidFill>
                      <a:schemeClr val="bg1">
                        <a:lumMod val="75000"/>
                      </a:schemeClr>
                    </a:solidFill>
                  </a:tcPr>
                </a:tc>
                <a:extLst>
                  <a:ext uri="{0D108BD9-81ED-4DB2-BD59-A6C34878D82A}">
                    <a16:rowId xmlns:a16="http://schemas.microsoft.com/office/drawing/2014/main" val="10004"/>
                  </a:ext>
                </a:extLst>
              </a:tr>
              <a:tr h="392913">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6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extLst>
                  <a:ext uri="{0D108BD9-81ED-4DB2-BD59-A6C34878D82A}">
                    <a16:rowId xmlns:a16="http://schemas.microsoft.com/office/drawing/2014/main" val="10005"/>
                  </a:ext>
                </a:extLst>
              </a:tr>
              <a:tr h="392913">
                <a:tc>
                  <a:txBody>
                    <a:bodyPr/>
                    <a:lstStyle/>
                    <a:p>
                      <a:pPr algn="ctr" fontAlgn="ct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1</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2</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3</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4</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5</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6</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extLst>
                  <a:ext uri="{0D108BD9-81ED-4DB2-BD59-A6C34878D82A}">
                    <a16:rowId xmlns:a16="http://schemas.microsoft.com/office/drawing/2014/main" val="10006"/>
                  </a:ext>
                </a:extLst>
              </a:tr>
            </a:tbl>
          </a:graphicData>
        </a:graphic>
      </p:graphicFrame>
      <p:sp>
        <p:nvSpPr>
          <p:cNvPr id="3" name="Rectangle 2"/>
          <p:cNvSpPr/>
          <p:nvPr/>
        </p:nvSpPr>
        <p:spPr>
          <a:xfrm>
            <a:off x="3177404" y="3332480"/>
            <a:ext cx="575446" cy="5918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メイリオ" panose="020B0604030504040204" pitchFamily="50" charset="-128"/>
              <a:ea typeface="メイリオ" panose="020B0604030504040204" pitchFamily="50" charset="-128"/>
            </a:endParaRPr>
          </a:p>
        </p:txBody>
      </p:sp>
      <p:sp>
        <p:nvSpPr>
          <p:cNvPr id="13" name="Rectangle 12"/>
          <p:cNvSpPr/>
          <p:nvPr/>
        </p:nvSpPr>
        <p:spPr>
          <a:xfrm>
            <a:off x="3177404" y="4493106"/>
            <a:ext cx="575446" cy="5918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メイリオ" panose="020B0604030504040204" pitchFamily="50" charset="-128"/>
              <a:ea typeface="メイリオ" panose="020B0604030504040204" pitchFamily="50" charset="-128"/>
            </a:endParaRPr>
          </a:p>
        </p:txBody>
      </p:sp>
      <p:sp>
        <p:nvSpPr>
          <p:cNvPr id="14" name="Rectangle 13"/>
          <p:cNvSpPr/>
          <p:nvPr/>
        </p:nvSpPr>
        <p:spPr>
          <a:xfrm>
            <a:off x="2599213" y="5084926"/>
            <a:ext cx="575446" cy="5918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メイリオ" panose="020B0604030504040204" pitchFamily="50" charset="-128"/>
              <a:ea typeface="メイリオ" panose="020B0604030504040204" pitchFamily="50" charset="-128"/>
            </a:endParaRPr>
          </a:p>
        </p:txBody>
      </p:sp>
      <p:sp>
        <p:nvSpPr>
          <p:cNvPr id="15" name="Rectangle 14"/>
          <p:cNvSpPr/>
          <p:nvPr/>
        </p:nvSpPr>
        <p:spPr>
          <a:xfrm>
            <a:off x="856209" y="3316980"/>
            <a:ext cx="575446" cy="5918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メイリオ" panose="020B0604030504040204" pitchFamily="50" charset="-128"/>
              <a:ea typeface="メイリオ" panose="020B0604030504040204" pitchFamily="50" charset="-128"/>
            </a:endParaRPr>
          </a:p>
        </p:txBody>
      </p:sp>
      <p:sp>
        <p:nvSpPr>
          <p:cNvPr id="6" name="Rectangle 5"/>
          <p:cNvSpPr/>
          <p:nvPr/>
        </p:nvSpPr>
        <p:spPr>
          <a:xfrm>
            <a:off x="5171440" y="2916240"/>
            <a:ext cx="525239" cy="2341560"/>
          </a:xfrm>
          <a:prstGeom prst="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latin typeface="メイリオ" panose="020B0604030504040204" pitchFamily="50" charset="-128"/>
              <a:ea typeface="メイリオ" panose="020B0604030504040204" pitchFamily="50" charset="-128"/>
            </a:endParaRPr>
          </a:p>
        </p:txBody>
      </p:sp>
      <p:sp>
        <p:nvSpPr>
          <p:cNvPr id="22" name="Rectangle 21"/>
          <p:cNvSpPr/>
          <p:nvPr/>
        </p:nvSpPr>
        <p:spPr>
          <a:xfrm>
            <a:off x="5696679" y="5257799"/>
            <a:ext cx="3096191" cy="395933"/>
          </a:xfrm>
          <a:prstGeom prst="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latin typeface="メイリオ" panose="020B0604030504040204" pitchFamily="50" charset="-128"/>
              <a:ea typeface="メイリオ" panose="020B0604030504040204" pitchFamily="50" charset="-128"/>
            </a:endParaRPr>
          </a:p>
        </p:txBody>
      </p:sp>
      <p:sp>
        <p:nvSpPr>
          <p:cNvPr id="7" name="TextBox 6"/>
          <p:cNvSpPr txBox="1"/>
          <p:nvPr/>
        </p:nvSpPr>
        <p:spPr>
          <a:xfrm>
            <a:off x="5836249" y="5831991"/>
            <a:ext cx="2699657" cy="646331"/>
          </a:xfrm>
          <a:prstGeom prst="rect">
            <a:avLst/>
          </a:prstGeom>
          <a:noFill/>
          <a:ln>
            <a:noFill/>
          </a:ln>
        </p:spPr>
        <p:txBody>
          <a:bodyPr wrap="square" rtlCol="0">
            <a:spAutoFit/>
          </a:bodyPr>
          <a:lstStyle/>
          <a:p>
            <a:r>
              <a:rPr lang="en-GB" dirty="0">
                <a:latin typeface="メイリオ" panose="020B0604030504040204" pitchFamily="50" charset="-128"/>
                <a:ea typeface="メイリオ" panose="020B0604030504040204" pitchFamily="50" charset="-128"/>
              </a:rPr>
              <a:t>Voxel value axes for each image.</a:t>
            </a:r>
          </a:p>
        </p:txBody>
      </p:sp>
      <p:cxnSp>
        <p:nvCxnSpPr>
          <p:cNvPr id="10" name="Straight Arrow Connector 9"/>
          <p:cNvCxnSpPr>
            <a:cxnSpLocks/>
          </p:cNvCxnSpPr>
          <p:nvPr/>
        </p:nvCxnSpPr>
        <p:spPr>
          <a:xfrm flipH="1" flipV="1">
            <a:off x="5323466" y="5364355"/>
            <a:ext cx="597144" cy="52273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p:cNvCxnSpPr>
          <p:nvPr/>
        </p:nvCxnSpPr>
        <p:spPr>
          <a:xfrm flipH="1" flipV="1">
            <a:off x="5771286" y="5653733"/>
            <a:ext cx="149324" cy="23336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Oval 1"/>
          <p:cNvSpPr/>
          <p:nvPr/>
        </p:nvSpPr>
        <p:spPr>
          <a:xfrm>
            <a:off x="5702170" y="2880100"/>
            <a:ext cx="436880" cy="43688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メイリオ" panose="020B0604030504040204" pitchFamily="50" charset="-128"/>
              <a:ea typeface="メイリオ" panose="020B0604030504040204" pitchFamily="50" charset="-128"/>
            </a:endParaRPr>
          </a:p>
        </p:txBody>
      </p:sp>
      <p:sp>
        <p:nvSpPr>
          <p:cNvPr id="28" name="TextBox 27"/>
          <p:cNvSpPr txBox="1"/>
          <p:nvPr/>
        </p:nvSpPr>
        <p:spPr>
          <a:xfrm>
            <a:off x="4454858" y="1640616"/>
            <a:ext cx="1897585" cy="646331"/>
          </a:xfrm>
          <a:prstGeom prst="rect">
            <a:avLst/>
          </a:prstGeom>
          <a:noFill/>
          <a:ln>
            <a:solidFill>
              <a:schemeClr val="tx1"/>
            </a:solidFill>
          </a:ln>
        </p:spPr>
        <p:txBody>
          <a:bodyPr wrap="square" rtlCol="0">
            <a:spAutoFit/>
          </a:bodyPr>
          <a:lstStyle/>
          <a:p>
            <a:r>
              <a:rPr lang="ja-JP" altLang="en-US" dirty="0">
                <a:latin typeface="メイリオ" panose="020B0604030504040204" pitchFamily="50" charset="-128"/>
                <a:ea typeface="メイリオ" panose="020B0604030504040204" pitchFamily="50" charset="-128"/>
              </a:rPr>
              <a:t>ボクセルペアのカウント</a:t>
            </a:r>
            <a:r>
              <a:rPr lang="en-GB" dirty="0">
                <a:latin typeface="メイリオ" panose="020B0604030504040204" pitchFamily="50" charset="-128"/>
                <a:ea typeface="メイリオ" panose="020B0604030504040204" pitchFamily="50" charset="-128"/>
              </a:rPr>
              <a:t>(1,6)</a:t>
            </a:r>
          </a:p>
        </p:txBody>
      </p:sp>
      <p:cxnSp>
        <p:nvCxnSpPr>
          <p:cNvPr id="29" name="Straight Arrow Connector 28"/>
          <p:cNvCxnSpPr>
            <a:cxnSpLocks/>
            <a:stCxn id="28" idx="2"/>
          </p:cNvCxnSpPr>
          <p:nvPr/>
        </p:nvCxnSpPr>
        <p:spPr>
          <a:xfrm>
            <a:off x="5403651" y="2286947"/>
            <a:ext cx="622222" cy="57659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3FD26EF-12C7-4B5A-98D8-5D20B63E6C80}"/>
              </a:ext>
            </a:extLst>
          </p:cNvPr>
          <p:cNvSpPr/>
          <p:nvPr/>
        </p:nvSpPr>
        <p:spPr>
          <a:xfrm>
            <a:off x="5721176" y="4479520"/>
            <a:ext cx="436880" cy="395933"/>
          </a:xfrm>
          <a:prstGeom prst="ellipse">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sp>
        <p:nvSpPr>
          <p:cNvPr id="25" name="TextBox 24">
            <a:extLst>
              <a:ext uri="{FF2B5EF4-FFF2-40B4-BE49-F238E27FC236}">
                <a16:creationId xmlns:a16="http://schemas.microsoft.com/office/drawing/2014/main" id="{ED0CF4CE-C47B-40DB-95EF-21D31819FD1D}"/>
              </a:ext>
            </a:extLst>
          </p:cNvPr>
          <p:cNvSpPr txBox="1"/>
          <p:nvPr/>
        </p:nvSpPr>
        <p:spPr>
          <a:xfrm>
            <a:off x="6523091" y="1640615"/>
            <a:ext cx="1901769" cy="646331"/>
          </a:xfrm>
          <a:prstGeom prst="rect">
            <a:avLst/>
          </a:prstGeom>
          <a:noFill/>
          <a:ln>
            <a:solidFill>
              <a:schemeClr val="tx1"/>
            </a:solidFill>
          </a:ln>
        </p:spPr>
        <p:txBody>
          <a:bodyPr wrap="square" rtlCol="0">
            <a:spAutoFit/>
          </a:bodyPr>
          <a:lstStyle/>
          <a:p>
            <a:r>
              <a:rPr lang="ja-JP" altLang="en-US" dirty="0">
                <a:latin typeface="メイリオ" panose="020B0604030504040204" pitchFamily="50" charset="-128"/>
                <a:ea typeface="メイリオ" panose="020B0604030504040204" pitchFamily="50" charset="-128"/>
              </a:rPr>
              <a:t>ボクセルペアのカウント</a:t>
            </a:r>
            <a:r>
              <a:rPr lang="en-GB" dirty="0">
                <a:latin typeface="メイリオ" panose="020B0604030504040204" pitchFamily="50" charset="-128"/>
                <a:ea typeface="メイリオ" panose="020B0604030504040204" pitchFamily="50" charset="-128"/>
              </a:rPr>
              <a:t>(1,2)</a:t>
            </a:r>
          </a:p>
        </p:txBody>
      </p:sp>
      <p:cxnSp>
        <p:nvCxnSpPr>
          <p:cNvPr id="26" name="Straight Arrow Connector 25">
            <a:extLst>
              <a:ext uri="{FF2B5EF4-FFF2-40B4-BE49-F238E27FC236}">
                <a16:creationId xmlns:a16="http://schemas.microsoft.com/office/drawing/2014/main" id="{EC049FA6-40B9-4140-B25F-396795D4531D}"/>
              </a:ext>
            </a:extLst>
          </p:cNvPr>
          <p:cNvCxnSpPr>
            <a:cxnSpLocks/>
            <a:stCxn id="25" idx="2"/>
            <a:endCxn id="4" idx="7"/>
          </p:cNvCxnSpPr>
          <p:nvPr/>
        </p:nvCxnSpPr>
        <p:spPr>
          <a:xfrm flipH="1">
            <a:off x="6094076" y="2286946"/>
            <a:ext cx="1379900" cy="225055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E637C7A8-1044-4FA1-AF6A-075313FF8209}"/>
              </a:ext>
            </a:extLst>
          </p:cNvPr>
          <p:cNvSpPr/>
          <p:nvPr/>
        </p:nvSpPr>
        <p:spPr>
          <a:xfrm>
            <a:off x="3758337" y="2151167"/>
            <a:ext cx="575446" cy="3525579"/>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メイリオ" panose="020B0604030504040204" pitchFamily="50" charset="-128"/>
              <a:ea typeface="メイリオ" panose="020B0604030504040204" pitchFamily="50" charset="-128"/>
            </a:endParaRPr>
          </a:p>
        </p:txBody>
      </p:sp>
      <p:sp>
        <p:nvSpPr>
          <p:cNvPr id="30" name="Rectangle 29">
            <a:extLst>
              <a:ext uri="{FF2B5EF4-FFF2-40B4-BE49-F238E27FC236}">
                <a16:creationId xmlns:a16="http://schemas.microsoft.com/office/drawing/2014/main" id="{1C93A78F-481F-4237-BB95-C0E54C33DEA0}"/>
              </a:ext>
            </a:extLst>
          </p:cNvPr>
          <p:cNvSpPr/>
          <p:nvPr/>
        </p:nvSpPr>
        <p:spPr>
          <a:xfrm>
            <a:off x="253541" y="2161510"/>
            <a:ext cx="575446" cy="3525579"/>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メイリオ" panose="020B0604030504040204" pitchFamily="50" charset="-128"/>
              <a:ea typeface="メイリオ" panose="020B0604030504040204" pitchFamily="50" charset="-128"/>
            </a:endParaRPr>
          </a:p>
        </p:txBody>
      </p:sp>
      <p:sp>
        <p:nvSpPr>
          <p:cNvPr id="31" name="Rectangle 30">
            <a:extLst>
              <a:ext uri="{FF2B5EF4-FFF2-40B4-BE49-F238E27FC236}">
                <a16:creationId xmlns:a16="http://schemas.microsoft.com/office/drawing/2014/main" id="{5B64744A-1025-455F-9A29-B15B0238DDFE}"/>
              </a:ext>
            </a:extLst>
          </p:cNvPr>
          <p:cNvSpPr/>
          <p:nvPr/>
        </p:nvSpPr>
        <p:spPr>
          <a:xfrm>
            <a:off x="846815" y="5086660"/>
            <a:ext cx="575446" cy="600429"/>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メイリオ" panose="020B0604030504040204" pitchFamily="50" charset="-128"/>
              <a:ea typeface="メイリオ" panose="020B0604030504040204" pitchFamily="50" charset="-128"/>
            </a:endParaRPr>
          </a:p>
        </p:txBody>
      </p:sp>
      <p:sp>
        <p:nvSpPr>
          <p:cNvPr id="32" name="Rectangle 31">
            <a:extLst>
              <a:ext uri="{FF2B5EF4-FFF2-40B4-BE49-F238E27FC236}">
                <a16:creationId xmlns:a16="http://schemas.microsoft.com/office/drawing/2014/main" id="{7A1A1A61-3149-4A09-B84F-6B611E5ACFBF}"/>
              </a:ext>
            </a:extLst>
          </p:cNvPr>
          <p:cNvSpPr/>
          <p:nvPr/>
        </p:nvSpPr>
        <p:spPr>
          <a:xfrm>
            <a:off x="1993858" y="2143339"/>
            <a:ext cx="575446" cy="2349768"/>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01231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500"/>
                            </p:stCondLst>
                            <p:childTnLst>
                              <p:par>
                                <p:cTn id="17" presetID="10" presetClass="entr" presetSubtype="0" fill="hold" grpId="0" nodeType="afterEffect">
                                  <p:stCondLst>
                                    <p:cond delay="5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nodeType="withEffect">
                                  <p:stCondLst>
                                    <p:cond delay="50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par>
                                <p:cTn id="23" presetID="10" presetClass="entr" presetSubtype="0" fill="hold" nodeType="withEffect">
                                  <p:stCondLst>
                                    <p:cond delay="5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childTnLst>
                          </p:cTn>
                        </p:par>
                        <p:par>
                          <p:cTn id="31" fill="hold">
                            <p:stCondLst>
                              <p:cond delay="500"/>
                            </p:stCondLst>
                            <p:childTnLst>
                              <p:par>
                                <p:cTn id="32" presetID="10" presetClass="entr" presetSubtype="0" fill="hold"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childTnLst>
                          </p:cTn>
                        </p:par>
                        <p:par>
                          <p:cTn id="38" fill="hold">
                            <p:stCondLst>
                              <p:cond delay="1000"/>
                            </p:stCondLst>
                            <p:childTnLst>
                              <p:par>
                                <p:cTn id="39" presetID="10" presetClass="entr" presetSubtype="0" fill="hold" grpId="0" nodeType="afterEffect">
                                  <p:stCondLst>
                                    <p:cond delay="100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500"/>
                                        <p:tgtEl>
                                          <p:spTgt spid="3"/>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500"/>
                                        <p:tgtEl>
                                          <p:spTgt spid="14"/>
                                        </p:tgtEl>
                                      </p:cBhvr>
                                    </p:animEffect>
                                  </p:childTnLst>
                                </p:cTn>
                              </p:par>
                            </p:childTnLst>
                          </p:cTn>
                        </p:par>
                        <p:par>
                          <p:cTn id="50" fill="hold">
                            <p:stCondLst>
                              <p:cond delay="3500"/>
                            </p:stCondLst>
                            <p:childTnLst>
                              <p:par>
                                <p:cTn id="51" presetID="10" presetClass="entr" presetSubtype="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21">
                                            <p:txEl>
                                              <p:pRg st="2" end="2"/>
                                            </p:txEl>
                                          </p:spTgt>
                                        </p:tgtEl>
                                        <p:attrNameLst>
                                          <p:attrName>style.visibility</p:attrName>
                                        </p:attrNameLst>
                                      </p:cBhvr>
                                      <p:to>
                                        <p:strVal val="visible"/>
                                      </p:to>
                                    </p:set>
                                    <p:animEffect transition="in" filter="fade">
                                      <p:cBhvr>
                                        <p:cTn id="58" dur="500"/>
                                        <p:tgtEl>
                                          <p:spTgt spid="21">
                                            <p:txEl>
                                              <p:pRg st="2" end="2"/>
                                            </p:txEl>
                                          </p:spTgt>
                                        </p:tgtEl>
                                      </p:cBhvr>
                                    </p:animEffect>
                                  </p:childTnLst>
                                </p:cTn>
                              </p:par>
                            </p:childTnLst>
                          </p:cTn>
                        </p:par>
                        <p:par>
                          <p:cTn id="59" fill="hold">
                            <p:stCondLst>
                              <p:cond delay="500"/>
                            </p:stCondLst>
                            <p:childTnLst>
                              <p:par>
                                <p:cTn id="60" presetID="10" presetClass="entr" presetSubtype="0" fill="hold" grpId="0" nodeType="afterEffect">
                                  <p:stCondLst>
                                    <p:cond delay="0"/>
                                  </p:stCondLst>
                                  <p:childTnLst>
                                    <p:set>
                                      <p:cBhvr>
                                        <p:cTn id="61" dur="1" fill="hold">
                                          <p:stCondLst>
                                            <p:cond delay="0"/>
                                          </p:stCondLst>
                                        </p:cTn>
                                        <p:tgtEl>
                                          <p:spTgt spid="21">
                                            <p:txEl>
                                              <p:pRg st="4" end="4"/>
                                            </p:txEl>
                                          </p:spTgt>
                                        </p:tgtEl>
                                        <p:attrNameLst>
                                          <p:attrName>style.visibility</p:attrName>
                                        </p:attrNameLst>
                                      </p:cBhvr>
                                      <p:to>
                                        <p:strVal val="visible"/>
                                      </p:to>
                                    </p:set>
                                    <p:animEffect transition="in" filter="fade">
                                      <p:cBhvr>
                                        <p:cTn id="62" dur="500"/>
                                        <p:tgtEl>
                                          <p:spTgt spid="21">
                                            <p:txEl>
                                              <p:pRg st="4" end="4"/>
                                            </p:txEl>
                                          </p:spTgt>
                                        </p:tgtEl>
                                      </p:cBhvr>
                                    </p:animEffect>
                                  </p:childTnLst>
                                </p:cTn>
                              </p:par>
                            </p:childTnLst>
                          </p:cTn>
                        </p:par>
                        <p:par>
                          <p:cTn id="63" fill="hold">
                            <p:stCondLst>
                              <p:cond delay="1000"/>
                            </p:stCondLst>
                            <p:childTnLst>
                              <p:par>
                                <p:cTn id="64" presetID="10" presetClass="entr" presetSubtype="0" fill="hold" grpId="0" nodeType="afterEffect">
                                  <p:stCondLst>
                                    <p:cond delay="0"/>
                                  </p:stCondLst>
                                  <p:childTnLst>
                                    <p:set>
                                      <p:cBhvr>
                                        <p:cTn id="65" dur="1" fill="hold">
                                          <p:stCondLst>
                                            <p:cond delay="0"/>
                                          </p:stCondLst>
                                        </p:cTn>
                                        <p:tgtEl>
                                          <p:spTgt spid="21">
                                            <p:txEl>
                                              <p:pRg st="6" end="6"/>
                                            </p:txEl>
                                          </p:spTgt>
                                        </p:tgtEl>
                                        <p:attrNameLst>
                                          <p:attrName>style.visibility</p:attrName>
                                        </p:attrNameLst>
                                      </p:cBhvr>
                                      <p:to>
                                        <p:strVal val="visible"/>
                                      </p:to>
                                    </p:set>
                                    <p:animEffect transition="in" filter="fade">
                                      <p:cBhvr>
                                        <p:cTn id="66" dur="500"/>
                                        <p:tgtEl>
                                          <p:spTgt spid="21">
                                            <p:txEl>
                                              <p:pRg st="6" end="6"/>
                                            </p:txEl>
                                          </p:spTgt>
                                        </p:tgtEl>
                                      </p:cBhvr>
                                    </p:animEffect>
                                  </p:childTnLst>
                                </p:cTn>
                              </p:par>
                            </p:childTnLst>
                          </p:cTn>
                        </p:par>
                        <p:par>
                          <p:cTn id="67" fill="hold">
                            <p:stCondLst>
                              <p:cond delay="1500"/>
                            </p:stCondLst>
                            <p:childTnLst>
                              <p:par>
                                <p:cTn id="68" presetID="10" presetClass="entr" presetSubtype="0" fill="hold" nodeType="afterEffect">
                                  <p:stCondLst>
                                    <p:cond delay="30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500"/>
                                        <p:tgtEl>
                                          <p:spTgt spid="2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childTnLst>
                                </p:cTn>
                              </p:par>
                              <p:par>
                                <p:cTn id="74" presetID="1" presetClass="entr" presetSubtype="0" fill="hold" grpId="0" nodeType="withEffect">
                                  <p:stCondLst>
                                    <p:cond delay="0"/>
                                  </p:stCondLst>
                                  <p:childTnLst>
                                    <p:set>
                                      <p:cBhvr>
                                        <p:cTn id="75" dur="1" fill="hold">
                                          <p:stCondLst>
                                            <p:cond delay="0"/>
                                          </p:stCondLst>
                                        </p:cTn>
                                        <p:tgtEl>
                                          <p:spTgt spid="4"/>
                                        </p:tgtEl>
                                        <p:attrNameLst>
                                          <p:attrName>style.visibility</p:attrName>
                                        </p:attrNameLst>
                                      </p:cBhvr>
                                      <p:to>
                                        <p:strVal val="visible"/>
                                      </p:to>
                                    </p:set>
                                  </p:childTnLst>
                                </p:cTn>
                              </p:par>
                              <p:par>
                                <p:cTn id="76" presetID="10" presetClass="entr" presetSubtype="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500"/>
                                        <p:tgtEl>
                                          <p:spTgt spid="27"/>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fade">
                                      <p:cBhvr>
                                        <p:cTn id="81" dur="500"/>
                                        <p:tgtEl>
                                          <p:spTgt spid="30"/>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fade">
                                      <p:cBhvr>
                                        <p:cTn id="84" dur="500"/>
                                        <p:tgtEl>
                                          <p:spTgt spid="31"/>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uiExpand="1" build="p"/>
      <p:bldP spid="3" grpId="0" animBg="1"/>
      <p:bldP spid="13" grpId="0" animBg="1"/>
      <p:bldP spid="14" grpId="0" animBg="1"/>
      <p:bldP spid="15" grpId="0" animBg="1"/>
      <p:bldP spid="6" grpId="0" animBg="1"/>
      <p:bldP spid="22" grpId="0" animBg="1"/>
      <p:bldP spid="7" grpId="0" animBg="1"/>
      <p:bldP spid="2" grpId="0" animBg="1"/>
      <p:bldP spid="28" grpId="0" animBg="1"/>
      <p:bldP spid="4" grpId="0" animBg="1"/>
      <p:bldP spid="25" grpId="0" animBg="1"/>
      <p:bldP spid="27" grpId="0" animBg="1"/>
      <p:bldP spid="30" grpId="0" animBg="1"/>
      <p:bldP spid="31" grpId="0" animBg="1"/>
      <p:bldP spid="3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normAutofit fontScale="90000"/>
          </a:bodyPr>
          <a:lstStyle/>
          <a:p>
            <a:r>
              <a:rPr lang="en-US" sz="3200" dirty="0">
                <a:latin typeface="メイリオ" panose="020B0604030504040204" pitchFamily="50" charset="-128"/>
                <a:ea typeface="メイリオ" panose="020B0604030504040204" pitchFamily="50" charset="-128"/>
              </a:rPr>
              <a:t>Grayscale Registration Algorithm</a:t>
            </a:r>
          </a:p>
        </p:txBody>
      </p:sp>
      <p:sp>
        <p:nvSpPr>
          <p:cNvPr id="3" name="TextBox 2"/>
          <p:cNvSpPr txBox="1"/>
          <p:nvPr/>
        </p:nvSpPr>
        <p:spPr>
          <a:xfrm>
            <a:off x="3991898" y="1759174"/>
            <a:ext cx="3746538"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42</a:t>
            </a:r>
            <a:r>
              <a:rPr lang="ja-JP" altLang="en-US" dirty="0">
                <a:latin typeface="メイリオ" panose="020B0604030504040204" pitchFamily="50" charset="-128"/>
                <a:ea typeface="メイリオ" panose="020B0604030504040204" pitchFamily="50" charset="-128"/>
              </a:rPr>
              <a:t>で除算して</a:t>
            </a:r>
            <a:r>
              <a:rPr lang="en-US" altLang="ja-JP" dirty="0">
                <a:latin typeface="メイリオ" panose="020B0604030504040204" pitchFamily="50" charset="-128"/>
                <a:ea typeface="メイリオ" panose="020B0604030504040204" pitchFamily="50" charset="-128"/>
              </a:rPr>
              <a:t>p</a:t>
            </a:r>
            <a:r>
              <a:rPr lang="ja-JP" altLang="en-US" dirty="0">
                <a:latin typeface="メイリオ" panose="020B0604030504040204" pitchFamily="50" charset="-128"/>
                <a:ea typeface="メイリオ" panose="020B0604030504040204" pitchFamily="50" charset="-128"/>
              </a:rPr>
              <a:t>（</a:t>
            </a:r>
            <a:r>
              <a:rPr lang="en-US" altLang="ja-JP" dirty="0" err="1">
                <a:latin typeface="メイリオ" panose="020B0604030504040204" pitchFamily="50" charset="-128"/>
                <a:ea typeface="メイリオ" panose="020B0604030504040204" pitchFamily="50" charset="-128"/>
              </a:rPr>
              <a:t>i</a:t>
            </a: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j</a:t>
            </a:r>
            <a:r>
              <a:rPr lang="ja-JP" altLang="en-US" dirty="0">
                <a:latin typeface="メイリオ" panose="020B0604030504040204" pitchFamily="50" charset="-128"/>
                <a:ea typeface="メイリオ" panose="020B0604030504040204" pitchFamily="50" charset="-128"/>
              </a:rPr>
              <a:t>）に変換する</a:t>
            </a:r>
            <a:endParaRPr lang="en-US" dirty="0">
              <a:latin typeface="メイリオ" panose="020B0604030504040204" pitchFamily="50" charset="-128"/>
              <a:ea typeface="メイリオ" panose="020B0604030504040204" pitchFamily="50" charset="-128"/>
            </a:endParaRPr>
          </a:p>
        </p:txBody>
      </p:sp>
      <p:sp>
        <p:nvSpPr>
          <p:cNvPr id="4" name="TextBox 3"/>
          <p:cNvSpPr txBox="1"/>
          <p:nvPr/>
        </p:nvSpPr>
        <p:spPr>
          <a:xfrm>
            <a:off x="8401451" y="1697861"/>
            <a:ext cx="1636987" cy="369332"/>
          </a:xfrm>
          <a:prstGeom prst="rect">
            <a:avLst/>
          </a:prstGeom>
          <a:noFill/>
        </p:spPr>
        <p:txBody>
          <a:bodyPr wrap="none" rtlCol="0">
            <a:spAutoFit/>
          </a:bodyPr>
          <a:lstStyle/>
          <a:p>
            <a:r>
              <a:rPr lang="en-US" dirty="0">
                <a:latin typeface="メイリオ" panose="020B0604030504040204" pitchFamily="50" charset="-128"/>
                <a:ea typeface="メイリオ" panose="020B0604030504040204" pitchFamily="50" charset="-128"/>
              </a:rPr>
              <a:t>p(</a:t>
            </a:r>
            <a:r>
              <a:rPr lang="en-US" dirty="0" err="1">
                <a:latin typeface="メイリオ" panose="020B0604030504040204" pitchFamily="50" charset="-128"/>
                <a:ea typeface="メイリオ" panose="020B0604030504040204" pitchFamily="50" charset="-128"/>
              </a:rPr>
              <a:t>i,j</a:t>
            </a:r>
            <a:r>
              <a:rPr lang="en-US" dirty="0">
                <a:latin typeface="メイリオ" panose="020B0604030504040204" pitchFamily="50" charset="-128"/>
                <a:ea typeface="メイリオ" panose="020B0604030504040204" pitchFamily="50" charset="-128"/>
              </a:rPr>
              <a:t>)</a:t>
            </a:r>
            <a:r>
              <a:rPr lang="en-US" dirty="0" err="1">
                <a:latin typeface="メイリオ" panose="020B0604030504040204" pitchFamily="50" charset="-128"/>
                <a:ea typeface="メイリオ" panose="020B0604030504040204" pitchFamily="50" charset="-128"/>
              </a:rPr>
              <a:t>logp</a:t>
            </a:r>
            <a:r>
              <a:rPr lang="en-US" dirty="0">
                <a:latin typeface="メイリオ" panose="020B0604030504040204" pitchFamily="50" charset="-128"/>
                <a:ea typeface="メイリオ" panose="020B0604030504040204" pitchFamily="50" charset="-128"/>
              </a:rPr>
              <a:t>(</a:t>
            </a:r>
            <a:r>
              <a:rPr lang="en-US" dirty="0" err="1">
                <a:latin typeface="メイリオ" panose="020B0604030504040204" pitchFamily="50" charset="-128"/>
                <a:ea typeface="メイリオ" panose="020B0604030504040204" pitchFamily="50" charset="-128"/>
              </a:rPr>
              <a:t>i,j</a:t>
            </a:r>
            <a:r>
              <a:rPr lang="en-US" dirty="0">
                <a:latin typeface="メイリオ" panose="020B0604030504040204" pitchFamily="50" charset="-128"/>
                <a:ea typeface="メイリオ" panose="020B0604030504040204" pitchFamily="50" charset="-128"/>
              </a:rPr>
              <a:t>)</a:t>
            </a:r>
          </a:p>
        </p:txBody>
      </p:sp>
      <p:sp>
        <p:nvSpPr>
          <p:cNvPr id="13" name="Subtitle 3"/>
          <p:cNvSpPr>
            <a:spLocks noGrp="1"/>
          </p:cNvSpPr>
          <p:nvPr>
            <p:ph type="subTitle" idx="1"/>
          </p:nvPr>
        </p:nvSpPr>
        <p:spPr>
          <a:xfrm>
            <a:off x="638439" y="1144505"/>
            <a:ext cx="10826730" cy="516808"/>
          </a:xfrm>
        </p:spPr>
        <p:txBody>
          <a:bodyPr/>
          <a:lstStyle/>
          <a:p>
            <a:r>
              <a:rPr lang="en-US" dirty="0">
                <a:latin typeface="メイリオ" panose="020B0604030504040204" pitchFamily="50" charset="-128"/>
                <a:ea typeface="メイリオ" panose="020B0604030504040204" pitchFamily="50" charset="-128"/>
              </a:rPr>
              <a:t>Normalized Mutual Information – Poor Alignment</a:t>
            </a:r>
          </a:p>
        </p:txBody>
      </p:sp>
      <p:graphicFrame>
        <p:nvGraphicFramePr>
          <p:cNvPr id="12" name="Table 11">
            <a:extLst>
              <a:ext uri="{FF2B5EF4-FFF2-40B4-BE49-F238E27FC236}">
                <a16:creationId xmlns:a16="http://schemas.microsoft.com/office/drawing/2014/main" id="{15E144ED-EDB7-4098-8B06-67C9A50B59CE}"/>
              </a:ext>
            </a:extLst>
          </p:cNvPr>
          <p:cNvGraphicFramePr>
            <a:graphicFrameLocks noGrp="1"/>
          </p:cNvGraphicFramePr>
          <p:nvPr>
            <p:extLst>
              <p:ext uri="{D42A27DB-BD31-4B8C-83A1-F6EECF244321}">
                <p14:modId xmlns:p14="http://schemas.microsoft.com/office/powerpoint/2010/main" val="106460193"/>
              </p:ext>
            </p:extLst>
          </p:nvPr>
        </p:nvGraphicFramePr>
        <p:xfrm>
          <a:off x="1087655" y="2452729"/>
          <a:ext cx="2598820" cy="2013627"/>
        </p:xfrm>
        <a:graphic>
          <a:graphicData uri="http://schemas.openxmlformats.org/drawingml/2006/table">
            <a:tbl>
              <a:tblPr>
                <a:tableStyleId>{5C22544A-7EE6-4342-B048-85BDC9FD1C3A}</a:tableStyleId>
              </a:tblPr>
              <a:tblGrid>
                <a:gridCol w="371260">
                  <a:extLst>
                    <a:ext uri="{9D8B030D-6E8A-4147-A177-3AD203B41FA5}">
                      <a16:colId xmlns:a16="http://schemas.microsoft.com/office/drawing/2014/main" val="20000"/>
                    </a:ext>
                  </a:extLst>
                </a:gridCol>
                <a:gridCol w="371260">
                  <a:extLst>
                    <a:ext uri="{9D8B030D-6E8A-4147-A177-3AD203B41FA5}">
                      <a16:colId xmlns:a16="http://schemas.microsoft.com/office/drawing/2014/main" val="20001"/>
                    </a:ext>
                  </a:extLst>
                </a:gridCol>
                <a:gridCol w="371260">
                  <a:extLst>
                    <a:ext uri="{9D8B030D-6E8A-4147-A177-3AD203B41FA5}">
                      <a16:colId xmlns:a16="http://schemas.microsoft.com/office/drawing/2014/main" val="20002"/>
                    </a:ext>
                  </a:extLst>
                </a:gridCol>
                <a:gridCol w="371260">
                  <a:extLst>
                    <a:ext uri="{9D8B030D-6E8A-4147-A177-3AD203B41FA5}">
                      <a16:colId xmlns:a16="http://schemas.microsoft.com/office/drawing/2014/main" val="20003"/>
                    </a:ext>
                  </a:extLst>
                </a:gridCol>
                <a:gridCol w="371260">
                  <a:extLst>
                    <a:ext uri="{9D8B030D-6E8A-4147-A177-3AD203B41FA5}">
                      <a16:colId xmlns:a16="http://schemas.microsoft.com/office/drawing/2014/main" val="20004"/>
                    </a:ext>
                  </a:extLst>
                </a:gridCol>
                <a:gridCol w="371260">
                  <a:extLst>
                    <a:ext uri="{9D8B030D-6E8A-4147-A177-3AD203B41FA5}">
                      <a16:colId xmlns:a16="http://schemas.microsoft.com/office/drawing/2014/main" val="20005"/>
                    </a:ext>
                  </a:extLst>
                </a:gridCol>
                <a:gridCol w="371260">
                  <a:extLst>
                    <a:ext uri="{9D8B030D-6E8A-4147-A177-3AD203B41FA5}">
                      <a16:colId xmlns:a16="http://schemas.microsoft.com/office/drawing/2014/main" val="20006"/>
                    </a:ext>
                  </a:extLst>
                </a:gridCol>
              </a:tblGrid>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6</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4</a:t>
                      </a:r>
                    </a:p>
                  </a:txBody>
                  <a:tcPr marL="9525" marR="9525" marT="9525" marB="0" anchor="ctr">
                    <a:solidFill>
                      <a:schemeClr val="bg1">
                        <a:lumMod val="9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solidFill>
                      <a:schemeClr val="bg1">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solidFill>
                      <a:schemeClr val="bg1">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extLst>
                  <a:ext uri="{0D108BD9-81ED-4DB2-BD59-A6C34878D82A}">
                    <a16:rowId xmlns:a16="http://schemas.microsoft.com/office/drawing/2014/main" val="10000"/>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5</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3</a:t>
                      </a:r>
                    </a:p>
                  </a:txBody>
                  <a:tcPr marL="9525" marR="9525" marT="9525" marB="0" anchor="ctr">
                    <a:solidFill>
                      <a:schemeClr val="bg2">
                        <a:lumMod val="20000"/>
                        <a:lumOff val="80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solidFill>
                      <a:schemeClr val="bg1">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extLst>
                  <a:ext uri="{0D108BD9-81ED-4DB2-BD59-A6C34878D82A}">
                    <a16:rowId xmlns:a16="http://schemas.microsoft.com/office/drawing/2014/main" val="10001"/>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4</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solidFill>
                      <a:schemeClr val="bg1">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solidFill>
                      <a:schemeClr val="bg1">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extLst>
                  <a:ext uri="{0D108BD9-81ED-4DB2-BD59-A6C34878D82A}">
                    <a16:rowId xmlns:a16="http://schemas.microsoft.com/office/drawing/2014/main" val="10002"/>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3</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2</a:t>
                      </a:r>
                    </a:p>
                  </a:txBody>
                  <a:tcPr marL="9525" marR="9525" marT="9525" marB="0" anchor="ctr">
                    <a:solidFill>
                      <a:schemeClr val="bg2">
                        <a:lumMod val="60000"/>
                        <a:lumOff val="40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solidFill>
                      <a:schemeClr val="bg1">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extLst>
                  <a:ext uri="{0D108BD9-81ED-4DB2-BD59-A6C34878D82A}">
                    <a16:rowId xmlns:a16="http://schemas.microsoft.com/office/drawing/2014/main" val="10003"/>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2</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17</a:t>
                      </a:r>
                    </a:p>
                  </a:txBody>
                  <a:tcPr marL="9525" marR="9525" marT="9525" marB="0" anchor="ctr">
                    <a:solidFill>
                      <a:schemeClr val="bg1"/>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2</a:t>
                      </a:r>
                    </a:p>
                  </a:txBody>
                  <a:tcPr marL="9525" marR="9525" marT="9525" marB="0" anchor="ctr">
                    <a:solidFill>
                      <a:schemeClr val="bg2">
                        <a:lumMod val="60000"/>
                        <a:lumOff val="40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3</a:t>
                      </a:r>
                    </a:p>
                  </a:txBody>
                  <a:tcPr marL="9525" marR="9525" marT="9525" marB="0" anchor="ctr">
                    <a:solidFill>
                      <a:schemeClr val="bg2">
                        <a:lumMod val="20000"/>
                        <a:lumOff val="80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2</a:t>
                      </a:r>
                    </a:p>
                  </a:txBody>
                  <a:tcPr marL="9525" marR="9525" marT="9525" marB="0" anchor="ctr">
                    <a:solidFill>
                      <a:schemeClr val="bg2">
                        <a:lumMod val="60000"/>
                        <a:lumOff val="40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2</a:t>
                      </a:r>
                    </a:p>
                  </a:txBody>
                  <a:tcPr marL="9525" marR="9525" marT="9525" marB="0" anchor="ctr">
                    <a:solidFill>
                      <a:schemeClr val="bg2">
                        <a:lumMod val="60000"/>
                        <a:lumOff val="40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solidFill>
                      <a:schemeClr val="bg1">
                        <a:lumMod val="75000"/>
                      </a:schemeClr>
                    </a:solidFill>
                  </a:tcPr>
                </a:tc>
                <a:extLst>
                  <a:ext uri="{0D108BD9-81ED-4DB2-BD59-A6C34878D82A}">
                    <a16:rowId xmlns:a16="http://schemas.microsoft.com/office/drawing/2014/main" val="10004"/>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extLst>
                  <a:ext uri="{0D108BD9-81ED-4DB2-BD59-A6C34878D82A}">
                    <a16:rowId xmlns:a16="http://schemas.microsoft.com/office/drawing/2014/main" val="10005"/>
                  </a:ext>
                </a:extLst>
              </a:tr>
              <a:tr h="287661">
                <a:tc>
                  <a:txBody>
                    <a:bodyPr/>
                    <a:lstStyle/>
                    <a:p>
                      <a:pPr algn="ctr" fontAlgn="ct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1</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2</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3</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4</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5</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6</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extLst>
                  <a:ext uri="{0D108BD9-81ED-4DB2-BD59-A6C34878D82A}">
                    <a16:rowId xmlns:a16="http://schemas.microsoft.com/office/drawing/2014/main" val="10006"/>
                  </a:ext>
                </a:extLst>
              </a:tr>
            </a:tbl>
          </a:graphicData>
        </a:graphic>
      </p:graphicFrame>
      <p:graphicFrame>
        <p:nvGraphicFramePr>
          <p:cNvPr id="16" name="Table 15">
            <a:extLst>
              <a:ext uri="{FF2B5EF4-FFF2-40B4-BE49-F238E27FC236}">
                <a16:creationId xmlns:a16="http://schemas.microsoft.com/office/drawing/2014/main" id="{FE9ED80F-B4C6-4838-BACD-6D7B338354C5}"/>
              </a:ext>
            </a:extLst>
          </p:cNvPr>
          <p:cNvGraphicFramePr>
            <a:graphicFrameLocks noGrp="1"/>
          </p:cNvGraphicFramePr>
          <p:nvPr>
            <p:extLst>
              <p:ext uri="{D42A27DB-BD31-4B8C-83A1-F6EECF244321}">
                <p14:modId xmlns:p14="http://schemas.microsoft.com/office/powerpoint/2010/main" val="511875096"/>
              </p:ext>
            </p:extLst>
          </p:nvPr>
        </p:nvGraphicFramePr>
        <p:xfrm>
          <a:off x="4418801" y="2449280"/>
          <a:ext cx="2598820" cy="2013627"/>
        </p:xfrm>
        <a:graphic>
          <a:graphicData uri="http://schemas.openxmlformats.org/drawingml/2006/table">
            <a:tbl>
              <a:tblPr>
                <a:tableStyleId>{5C22544A-7EE6-4342-B048-85BDC9FD1C3A}</a:tableStyleId>
              </a:tblPr>
              <a:tblGrid>
                <a:gridCol w="371260">
                  <a:extLst>
                    <a:ext uri="{9D8B030D-6E8A-4147-A177-3AD203B41FA5}">
                      <a16:colId xmlns:a16="http://schemas.microsoft.com/office/drawing/2014/main" val="20000"/>
                    </a:ext>
                  </a:extLst>
                </a:gridCol>
                <a:gridCol w="371260">
                  <a:extLst>
                    <a:ext uri="{9D8B030D-6E8A-4147-A177-3AD203B41FA5}">
                      <a16:colId xmlns:a16="http://schemas.microsoft.com/office/drawing/2014/main" val="20001"/>
                    </a:ext>
                  </a:extLst>
                </a:gridCol>
                <a:gridCol w="371260">
                  <a:extLst>
                    <a:ext uri="{9D8B030D-6E8A-4147-A177-3AD203B41FA5}">
                      <a16:colId xmlns:a16="http://schemas.microsoft.com/office/drawing/2014/main" val="20002"/>
                    </a:ext>
                  </a:extLst>
                </a:gridCol>
                <a:gridCol w="371260">
                  <a:extLst>
                    <a:ext uri="{9D8B030D-6E8A-4147-A177-3AD203B41FA5}">
                      <a16:colId xmlns:a16="http://schemas.microsoft.com/office/drawing/2014/main" val="20003"/>
                    </a:ext>
                  </a:extLst>
                </a:gridCol>
                <a:gridCol w="371260">
                  <a:extLst>
                    <a:ext uri="{9D8B030D-6E8A-4147-A177-3AD203B41FA5}">
                      <a16:colId xmlns:a16="http://schemas.microsoft.com/office/drawing/2014/main" val="20004"/>
                    </a:ext>
                  </a:extLst>
                </a:gridCol>
                <a:gridCol w="371260">
                  <a:extLst>
                    <a:ext uri="{9D8B030D-6E8A-4147-A177-3AD203B41FA5}">
                      <a16:colId xmlns:a16="http://schemas.microsoft.com/office/drawing/2014/main" val="20005"/>
                    </a:ext>
                  </a:extLst>
                </a:gridCol>
                <a:gridCol w="371260">
                  <a:extLst>
                    <a:ext uri="{9D8B030D-6E8A-4147-A177-3AD203B41FA5}">
                      <a16:colId xmlns:a16="http://schemas.microsoft.com/office/drawing/2014/main" val="20006"/>
                    </a:ext>
                  </a:extLst>
                </a:gridCol>
              </a:tblGrid>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6</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200" b="0" i="0" u="none" strike="noStrike" dirty="0">
                          <a:solidFill>
                            <a:srgbClr val="000000"/>
                          </a:solidFill>
                          <a:effectLst/>
                          <a:latin typeface="Arial" panose="020B0604020202020204" pitchFamily="34" charset="0"/>
                        </a:rPr>
                        <a:t>0.10</a:t>
                      </a:r>
                    </a:p>
                  </a:txBody>
                  <a:tcPr marL="9525" marR="9525" marT="9525" marB="0" anchor="ctr">
                    <a:solidFill>
                      <a:schemeClr val="bg1">
                        <a:lumMod val="95000"/>
                      </a:schemeClr>
                    </a:solidFill>
                  </a:tcPr>
                </a:tc>
                <a:tc>
                  <a:txBody>
                    <a:bodyPr/>
                    <a:lstStyle/>
                    <a:p>
                      <a:pPr algn="ctr" rtl="0" fontAlgn="ctr"/>
                      <a:r>
                        <a:rPr lang="en-US" sz="1200" b="0" i="0" u="none" strike="noStrike" dirty="0">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dirty="0">
                          <a:solidFill>
                            <a:srgbClr val="000000"/>
                          </a:solidFill>
                          <a:effectLst/>
                          <a:latin typeface="Arial" panose="020B0604020202020204" pitchFamily="34" charset="0"/>
                        </a:rPr>
                        <a:t>0.02</a:t>
                      </a:r>
                    </a:p>
                  </a:txBody>
                  <a:tcPr marL="9525" marR="9525" marT="9525" marB="0" anchor="ctr">
                    <a:solidFill>
                      <a:schemeClr val="bg1">
                        <a:lumMod val="75000"/>
                      </a:schemeClr>
                    </a:solidFill>
                  </a:tcPr>
                </a:tc>
                <a:tc>
                  <a:txBody>
                    <a:bodyPr/>
                    <a:lstStyle/>
                    <a:p>
                      <a:pPr algn="ctr" rtl="0" fontAlgn="ctr"/>
                      <a:r>
                        <a:rPr lang="en-US" sz="1200" b="0" i="0" u="none" strike="noStrike" dirty="0">
                          <a:solidFill>
                            <a:srgbClr val="000000"/>
                          </a:solidFill>
                          <a:effectLst/>
                          <a:latin typeface="Arial" panose="020B0604020202020204" pitchFamily="34" charset="0"/>
                        </a:rPr>
                        <a:t>0.02</a:t>
                      </a:r>
                    </a:p>
                  </a:txBody>
                  <a:tcPr marL="9525" marR="9525" marT="9525" marB="0" anchor="ctr">
                    <a:solidFill>
                      <a:schemeClr val="bg1">
                        <a:lumMod val="75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extLst>
                  <a:ext uri="{0D108BD9-81ED-4DB2-BD59-A6C34878D82A}">
                    <a16:rowId xmlns:a16="http://schemas.microsoft.com/office/drawing/2014/main" val="10000"/>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5</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200" b="0" i="0" u="none" strike="noStrike" dirty="0">
                          <a:solidFill>
                            <a:srgbClr val="000000"/>
                          </a:solidFill>
                          <a:effectLst/>
                          <a:latin typeface="Arial" panose="020B0604020202020204" pitchFamily="34" charset="0"/>
                        </a:rPr>
                        <a:t>0.07</a:t>
                      </a:r>
                    </a:p>
                  </a:txBody>
                  <a:tcPr marL="9525" marR="9525" marT="9525" marB="0" anchor="ctr">
                    <a:solidFill>
                      <a:schemeClr val="bg2">
                        <a:lumMod val="20000"/>
                        <a:lumOff val="80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dirty="0">
                          <a:solidFill>
                            <a:srgbClr val="000000"/>
                          </a:solidFill>
                          <a:effectLst/>
                          <a:latin typeface="Arial" panose="020B0604020202020204" pitchFamily="34" charset="0"/>
                        </a:rPr>
                        <a:t>0.02</a:t>
                      </a:r>
                    </a:p>
                  </a:txBody>
                  <a:tcPr marL="9525" marR="9525" marT="9525" marB="0" anchor="ctr">
                    <a:solidFill>
                      <a:schemeClr val="bg1">
                        <a:lumMod val="75000"/>
                      </a:schemeClr>
                    </a:solidFill>
                  </a:tcPr>
                </a:tc>
                <a:tc>
                  <a:txBody>
                    <a:bodyPr/>
                    <a:lstStyle/>
                    <a:p>
                      <a:pPr algn="ctr" rtl="0" fontAlgn="ctr"/>
                      <a:r>
                        <a:rPr lang="en-US" sz="1200" b="0" i="0" u="none" strike="noStrike" dirty="0">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extLst>
                  <a:ext uri="{0D108BD9-81ED-4DB2-BD59-A6C34878D82A}">
                    <a16:rowId xmlns:a16="http://schemas.microsoft.com/office/drawing/2014/main" val="10001"/>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4</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200" b="0" i="0" u="none" strike="noStrike">
                          <a:solidFill>
                            <a:srgbClr val="000000"/>
                          </a:solidFill>
                          <a:effectLst/>
                          <a:latin typeface="Arial" panose="020B0604020202020204" pitchFamily="34" charset="0"/>
                        </a:rPr>
                        <a:t>0.02</a:t>
                      </a:r>
                    </a:p>
                  </a:txBody>
                  <a:tcPr marL="9525" marR="9525" marT="9525" marB="0" anchor="ctr">
                    <a:solidFill>
                      <a:schemeClr val="bg1">
                        <a:lumMod val="75000"/>
                      </a:schemeClr>
                    </a:solidFill>
                  </a:tcPr>
                </a:tc>
                <a:tc>
                  <a:txBody>
                    <a:bodyPr/>
                    <a:lstStyle/>
                    <a:p>
                      <a:pPr algn="ctr" rtl="0" fontAlgn="ctr"/>
                      <a:r>
                        <a:rPr lang="en-US" sz="1200" b="0" i="0" u="none" strike="noStrike" dirty="0">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0.02</a:t>
                      </a:r>
                    </a:p>
                  </a:txBody>
                  <a:tcPr marL="9525" marR="9525" marT="9525" marB="0" anchor="ctr">
                    <a:solidFill>
                      <a:schemeClr val="bg1">
                        <a:lumMod val="75000"/>
                      </a:schemeClr>
                    </a:solidFill>
                  </a:tcPr>
                </a:tc>
                <a:tc>
                  <a:txBody>
                    <a:bodyPr/>
                    <a:lstStyle/>
                    <a:p>
                      <a:pPr algn="ctr" rtl="0" fontAlgn="ctr"/>
                      <a:r>
                        <a:rPr lang="en-US" sz="1200" b="0" i="0" u="none" strike="noStrike" dirty="0">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extLst>
                  <a:ext uri="{0D108BD9-81ED-4DB2-BD59-A6C34878D82A}">
                    <a16:rowId xmlns:a16="http://schemas.microsoft.com/office/drawing/2014/main" val="10002"/>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3</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200" b="0" i="0" u="none" strike="noStrike">
                          <a:solidFill>
                            <a:srgbClr val="000000"/>
                          </a:solidFill>
                          <a:effectLst/>
                          <a:latin typeface="Arial" panose="020B0604020202020204" pitchFamily="34" charset="0"/>
                        </a:rPr>
                        <a:t>0.05</a:t>
                      </a:r>
                    </a:p>
                  </a:txBody>
                  <a:tcPr marL="9525" marR="9525" marT="9525" marB="0" anchor="ctr">
                    <a:solidFill>
                      <a:schemeClr val="bg2">
                        <a:lumMod val="60000"/>
                        <a:lumOff val="40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0.02</a:t>
                      </a:r>
                    </a:p>
                  </a:txBody>
                  <a:tcPr marL="9525" marR="9525" marT="9525" marB="0" anchor="ctr">
                    <a:solidFill>
                      <a:schemeClr val="bg1">
                        <a:lumMod val="75000"/>
                      </a:schemeClr>
                    </a:solidFill>
                  </a:tcPr>
                </a:tc>
                <a:tc>
                  <a:txBody>
                    <a:bodyPr/>
                    <a:lstStyle/>
                    <a:p>
                      <a:pPr algn="ctr" rtl="0" fontAlgn="ctr"/>
                      <a:r>
                        <a:rPr lang="en-US" sz="1200" b="0" i="0" u="none" strike="noStrike" dirty="0">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dirty="0">
                          <a:solidFill>
                            <a:srgbClr val="000000"/>
                          </a:solidFill>
                          <a:effectLst/>
                          <a:latin typeface="Arial" panose="020B0604020202020204" pitchFamily="34" charset="0"/>
                        </a:rPr>
                        <a:t>0.00</a:t>
                      </a:r>
                    </a:p>
                  </a:txBody>
                  <a:tcPr marL="9525" marR="9525" marT="9525" marB="0" anchor="ctr">
                    <a:solidFill>
                      <a:schemeClr val="bg2">
                        <a:lumMod val="75000"/>
                      </a:schemeClr>
                    </a:solidFill>
                  </a:tcPr>
                </a:tc>
                <a:extLst>
                  <a:ext uri="{0D108BD9-81ED-4DB2-BD59-A6C34878D82A}">
                    <a16:rowId xmlns:a16="http://schemas.microsoft.com/office/drawing/2014/main" val="10003"/>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2</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200" b="0" i="0" u="none" strike="noStrike">
                          <a:solidFill>
                            <a:srgbClr val="000000"/>
                          </a:solidFill>
                          <a:effectLst/>
                          <a:latin typeface="Arial" panose="020B0604020202020204" pitchFamily="34" charset="0"/>
                        </a:rPr>
                        <a:t>0.40</a:t>
                      </a:r>
                    </a:p>
                  </a:txBody>
                  <a:tcPr marL="9525" marR="9525" marT="9525" marB="0" anchor="ctr">
                    <a:solidFill>
                      <a:schemeClr val="bg1"/>
                    </a:solidFill>
                  </a:tcPr>
                </a:tc>
                <a:tc>
                  <a:txBody>
                    <a:bodyPr/>
                    <a:lstStyle/>
                    <a:p>
                      <a:pPr algn="ctr" rtl="0" fontAlgn="ctr"/>
                      <a:r>
                        <a:rPr lang="en-US" sz="1200" b="0" i="0" u="none" strike="noStrike">
                          <a:solidFill>
                            <a:srgbClr val="000000"/>
                          </a:solidFill>
                          <a:effectLst/>
                          <a:latin typeface="Arial" panose="020B0604020202020204" pitchFamily="34" charset="0"/>
                        </a:rPr>
                        <a:t>0.05</a:t>
                      </a:r>
                    </a:p>
                  </a:txBody>
                  <a:tcPr marL="9525" marR="9525" marT="9525" marB="0" anchor="ctr">
                    <a:solidFill>
                      <a:schemeClr val="bg2">
                        <a:lumMod val="60000"/>
                        <a:lumOff val="40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0.07</a:t>
                      </a:r>
                    </a:p>
                  </a:txBody>
                  <a:tcPr marL="9525" marR="9525" marT="9525" marB="0" anchor="ctr">
                    <a:solidFill>
                      <a:schemeClr val="bg2">
                        <a:lumMod val="20000"/>
                        <a:lumOff val="80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0.05</a:t>
                      </a:r>
                    </a:p>
                  </a:txBody>
                  <a:tcPr marL="9525" marR="9525" marT="9525" marB="0" anchor="ctr">
                    <a:solidFill>
                      <a:schemeClr val="bg2">
                        <a:lumMod val="60000"/>
                        <a:lumOff val="40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0.05</a:t>
                      </a:r>
                    </a:p>
                  </a:txBody>
                  <a:tcPr marL="9525" marR="9525" marT="9525" marB="0" anchor="ctr">
                    <a:solidFill>
                      <a:schemeClr val="bg2">
                        <a:lumMod val="60000"/>
                        <a:lumOff val="40000"/>
                      </a:schemeClr>
                    </a:solidFill>
                  </a:tcPr>
                </a:tc>
                <a:tc>
                  <a:txBody>
                    <a:bodyPr/>
                    <a:lstStyle/>
                    <a:p>
                      <a:pPr algn="ctr" rtl="0" fontAlgn="ctr"/>
                      <a:r>
                        <a:rPr lang="en-US" sz="1200" b="0" i="0" u="none" strike="noStrike" dirty="0">
                          <a:solidFill>
                            <a:srgbClr val="000000"/>
                          </a:solidFill>
                          <a:effectLst/>
                          <a:latin typeface="Arial" panose="020B0604020202020204" pitchFamily="34" charset="0"/>
                        </a:rPr>
                        <a:t>0.02</a:t>
                      </a:r>
                    </a:p>
                  </a:txBody>
                  <a:tcPr marL="9525" marR="9525" marT="9525" marB="0" anchor="ctr">
                    <a:solidFill>
                      <a:schemeClr val="bg1">
                        <a:lumMod val="75000"/>
                      </a:schemeClr>
                    </a:solidFill>
                  </a:tcPr>
                </a:tc>
                <a:extLst>
                  <a:ext uri="{0D108BD9-81ED-4DB2-BD59-A6C34878D82A}">
                    <a16:rowId xmlns:a16="http://schemas.microsoft.com/office/drawing/2014/main" val="10004"/>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2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dirty="0">
                          <a:solidFill>
                            <a:srgbClr val="000000"/>
                          </a:solidFill>
                          <a:effectLst/>
                          <a:latin typeface="Arial" panose="020B0604020202020204" pitchFamily="34" charset="0"/>
                        </a:rPr>
                        <a:t>0.00</a:t>
                      </a:r>
                    </a:p>
                  </a:txBody>
                  <a:tcPr marL="9525" marR="9525" marT="9525" marB="0" anchor="ctr">
                    <a:solidFill>
                      <a:schemeClr val="bg2">
                        <a:lumMod val="75000"/>
                      </a:schemeClr>
                    </a:solidFill>
                  </a:tcPr>
                </a:tc>
                <a:extLst>
                  <a:ext uri="{0D108BD9-81ED-4DB2-BD59-A6C34878D82A}">
                    <a16:rowId xmlns:a16="http://schemas.microsoft.com/office/drawing/2014/main" val="10005"/>
                  </a:ext>
                </a:extLst>
              </a:tr>
              <a:tr h="287661">
                <a:tc>
                  <a:txBody>
                    <a:bodyPr/>
                    <a:lstStyle/>
                    <a:p>
                      <a:pPr algn="ctr" fontAlgn="ct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1</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2</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3</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4</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5</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6</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extLst>
                  <a:ext uri="{0D108BD9-81ED-4DB2-BD59-A6C34878D82A}">
                    <a16:rowId xmlns:a16="http://schemas.microsoft.com/office/drawing/2014/main" val="10006"/>
                  </a:ext>
                </a:extLst>
              </a:tr>
            </a:tbl>
          </a:graphicData>
        </a:graphic>
      </p:graphicFrame>
      <p:graphicFrame>
        <p:nvGraphicFramePr>
          <p:cNvPr id="18" name="Table 17">
            <a:extLst>
              <a:ext uri="{FF2B5EF4-FFF2-40B4-BE49-F238E27FC236}">
                <a16:creationId xmlns:a16="http://schemas.microsoft.com/office/drawing/2014/main" id="{FC467C97-ECE7-4357-BAF6-16052C6C4C02}"/>
              </a:ext>
            </a:extLst>
          </p:cNvPr>
          <p:cNvGraphicFramePr>
            <a:graphicFrameLocks noGrp="1"/>
          </p:cNvGraphicFramePr>
          <p:nvPr>
            <p:extLst>
              <p:ext uri="{D42A27DB-BD31-4B8C-83A1-F6EECF244321}">
                <p14:modId xmlns:p14="http://schemas.microsoft.com/office/powerpoint/2010/main" val="3729725689"/>
              </p:ext>
            </p:extLst>
          </p:nvPr>
        </p:nvGraphicFramePr>
        <p:xfrm>
          <a:off x="7885712" y="2449279"/>
          <a:ext cx="3192966" cy="2013627"/>
        </p:xfrm>
        <a:graphic>
          <a:graphicData uri="http://schemas.openxmlformats.org/drawingml/2006/table">
            <a:tbl>
              <a:tblPr>
                <a:tableStyleId>{5C22544A-7EE6-4342-B048-85BDC9FD1C3A}</a:tableStyleId>
              </a:tblPr>
              <a:tblGrid>
                <a:gridCol w="456138">
                  <a:extLst>
                    <a:ext uri="{9D8B030D-6E8A-4147-A177-3AD203B41FA5}">
                      <a16:colId xmlns:a16="http://schemas.microsoft.com/office/drawing/2014/main" val="20000"/>
                    </a:ext>
                  </a:extLst>
                </a:gridCol>
                <a:gridCol w="456138">
                  <a:extLst>
                    <a:ext uri="{9D8B030D-6E8A-4147-A177-3AD203B41FA5}">
                      <a16:colId xmlns:a16="http://schemas.microsoft.com/office/drawing/2014/main" val="20001"/>
                    </a:ext>
                  </a:extLst>
                </a:gridCol>
                <a:gridCol w="456138">
                  <a:extLst>
                    <a:ext uri="{9D8B030D-6E8A-4147-A177-3AD203B41FA5}">
                      <a16:colId xmlns:a16="http://schemas.microsoft.com/office/drawing/2014/main" val="20002"/>
                    </a:ext>
                  </a:extLst>
                </a:gridCol>
                <a:gridCol w="456138">
                  <a:extLst>
                    <a:ext uri="{9D8B030D-6E8A-4147-A177-3AD203B41FA5}">
                      <a16:colId xmlns:a16="http://schemas.microsoft.com/office/drawing/2014/main" val="20003"/>
                    </a:ext>
                  </a:extLst>
                </a:gridCol>
                <a:gridCol w="456138">
                  <a:extLst>
                    <a:ext uri="{9D8B030D-6E8A-4147-A177-3AD203B41FA5}">
                      <a16:colId xmlns:a16="http://schemas.microsoft.com/office/drawing/2014/main" val="20004"/>
                    </a:ext>
                  </a:extLst>
                </a:gridCol>
                <a:gridCol w="456138">
                  <a:extLst>
                    <a:ext uri="{9D8B030D-6E8A-4147-A177-3AD203B41FA5}">
                      <a16:colId xmlns:a16="http://schemas.microsoft.com/office/drawing/2014/main" val="20005"/>
                    </a:ext>
                  </a:extLst>
                </a:gridCol>
                <a:gridCol w="456138">
                  <a:extLst>
                    <a:ext uri="{9D8B030D-6E8A-4147-A177-3AD203B41FA5}">
                      <a16:colId xmlns:a16="http://schemas.microsoft.com/office/drawing/2014/main" val="20006"/>
                    </a:ext>
                  </a:extLst>
                </a:gridCol>
              </a:tblGrid>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6</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r" fontAlgn="b"/>
                      <a:r>
                        <a:rPr lang="en-US" sz="1200" b="0" i="0" u="none" strike="noStrike" dirty="0">
                          <a:solidFill>
                            <a:srgbClr val="000000"/>
                          </a:solidFill>
                          <a:effectLst/>
                          <a:latin typeface="Calibri" panose="020F0502020204030204" pitchFamily="34" charset="0"/>
                        </a:rPr>
                        <a:t>-0.10</a:t>
                      </a:r>
                    </a:p>
                  </a:txBody>
                  <a:tcPr marL="9525" marR="9525" marT="9525" marB="0" anchor="b">
                    <a:solidFill>
                      <a:schemeClr val="bg1">
                        <a:lumMod val="95000"/>
                      </a:schemeClr>
                    </a:solidFill>
                  </a:tcPr>
                </a:tc>
                <a:tc>
                  <a:txBody>
                    <a:bodyPr/>
                    <a:lstStyle/>
                    <a:p>
                      <a:pPr algn="r" fontAlgn="b"/>
                      <a:r>
                        <a:rPr lang="en-US" sz="1200" b="0" i="0" u="none" strike="noStrike" dirty="0">
                          <a:solidFill>
                            <a:srgbClr val="000000"/>
                          </a:solidFill>
                          <a:effectLst/>
                          <a:latin typeface="Calibri" panose="020F0502020204030204" pitchFamily="34" charset="0"/>
                        </a:rPr>
                        <a:t>0.00</a:t>
                      </a:r>
                    </a:p>
                  </a:txBody>
                  <a:tcPr marL="9525" marR="9525" marT="9525" marB="0" anchor="b">
                    <a:solidFill>
                      <a:schemeClr val="bg2">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0.00</a:t>
                      </a:r>
                    </a:p>
                  </a:txBody>
                  <a:tcPr marL="9525" marR="9525" marT="9525" marB="0" anchor="b">
                    <a:solidFill>
                      <a:schemeClr val="bg1">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-0.04</a:t>
                      </a:r>
                    </a:p>
                  </a:txBody>
                  <a:tcPr marL="9525" marR="9525" marT="9525" marB="0" anchor="b">
                    <a:solidFill>
                      <a:schemeClr val="bg1">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0.00</a:t>
                      </a:r>
                    </a:p>
                  </a:txBody>
                  <a:tcPr marL="9525" marR="9525" marT="9525" marB="0" anchor="b">
                    <a:solidFill>
                      <a:schemeClr val="bg2">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0.00</a:t>
                      </a:r>
                    </a:p>
                  </a:txBody>
                  <a:tcPr marL="9525" marR="9525" marT="9525" marB="0" anchor="b">
                    <a:solidFill>
                      <a:schemeClr val="bg2">
                        <a:lumMod val="75000"/>
                      </a:schemeClr>
                    </a:solidFill>
                  </a:tcPr>
                </a:tc>
                <a:extLst>
                  <a:ext uri="{0D108BD9-81ED-4DB2-BD59-A6C34878D82A}">
                    <a16:rowId xmlns:a16="http://schemas.microsoft.com/office/drawing/2014/main" val="10000"/>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5</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r" fontAlgn="b"/>
                      <a:r>
                        <a:rPr lang="en-US" sz="1200" b="0" i="0" u="none" strike="noStrike">
                          <a:solidFill>
                            <a:srgbClr val="000000"/>
                          </a:solidFill>
                          <a:effectLst/>
                          <a:latin typeface="Calibri" panose="020F0502020204030204" pitchFamily="34" charset="0"/>
                        </a:rPr>
                        <a:t>-0.08</a:t>
                      </a:r>
                    </a:p>
                  </a:txBody>
                  <a:tcPr marL="9525" marR="9525" marT="9525" marB="0" anchor="b">
                    <a:solidFill>
                      <a:schemeClr val="bg2">
                        <a:lumMod val="20000"/>
                        <a:lumOff val="80000"/>
                      </a:schemeClr>
                    </a:solidFill>
                  </a:tcPr>
                </a:tc>
                <a:tc>
                  <a:txBody>
                    <a:bodyPr/>
                    <a:lstStyle/>
                    <a:p>
                      <a:pPr algn="r" fontAlgn="b"/>
                      <a:r>
                        <a:rPr lang="en-US" sz="1200" b="0" i="0" u="none" strike="noStrike" dirty="0">
                          <a:solidFill>
                            <a:srgbClr val="000000"/>
                          </a:solidFill>
                          <a:effectLst/>
                          <a:latin typeface="Calibri" panose="020F0502020204030204" pitchFamily="34" charset="0"/>
                        </a:rPr>
                        <a:t>0.00</a:t>
                      </a:r>
                    </a:p>
                  </a:txBody>
                  <a:tcPr marL="9525" marR="9525" marT="9525" marB="0" anchor="b">
                    <a:solidFill>
                      <a:schemeClr val="bg2">
                        <a:lumMod val="75000"/>
                      </a:schemeClr>
                    </a:solidFill>
                  </a:tcPr>
                </a:tc>
                <a:tc>
                  <a:txBody>
                    <a:bodyPr/>
                    <a:lstStyle/>
                    <a:p>
                      <a:pPr algn="r" fontAlgn="b"/>
                      <a:r>
                        <a:rPr lang="en-US" sz="1200" b="0" i="0" u="none" strike="noStrike" dirty="0">
                          <a:solidFill>
                            <a:srgbClr val="000000"/>
                          </a:solidFill>
                          <a:effectLst/>
                          <a:latin typeface="Calibri" panose="020F0502020204030204" pitchFamily="34" charset="0"/>
                        </a:rPr>
                        <a:t>0.00</a:t>
                      </a:r>
                    </a:p>
                  </a:txBody>
                  <a:tcPr marL="9525" marR="9525" marT="9525" marB="0" anchor="b">
                    <a:solidFill>
                      <a:schemeClr val="bg2">
                        <a:lumMod val="75000"/>
                      </a:schemeClr>
                    </a:solidFill>
                  </a:tcPr>
                </a:tc>
                <a:tc>
                  <a:txBody>
                    <a:bodyPr/>
                    <a:lstStyle/>
                    <a:p>
                      <a:pPr algn="r" fontAlgn="b"/>
                      <a:r>
                        <a:rPr lang="en-US" sz="1200" b="0" i="0" u="none" strike="noStrike" dirty="0">
                          <a:solidFill>
                            <a:srgbClr val="000000"/>
                          </a:solidFill>
                          <a:effectLst/>
                          <a:latin typeface="Calibri" panose="020F0502020204030204" pitchFamily="34" charset="0"/>
                        </a:rPr>
                        <a:t>-0.04</a:t>
                      </a:r>
                    </a:p>
                  </a:txBody>
                  <a:tcPr marL="9525" marR="9525" marT="9525" marB="0" anchor="b">
                    <a:solidFill>
                      <a:schemeClr val="bg1">
                        <a:lumMod val="75000"/>
                      </a:schemeClr>
                    </a:solidFill>
                  </a:tcPr>
                </a:tc>
                <a:tc>
                  <a:txBody>
                    <a:bodyPr/>
                    <a:lstStyle/>
                    <a:p>
                      <a:pPr algn="r" fontAlgn="b"/>
                      <a:r>
                        <a:rPr lang="en-US" sz="1200" b="0" i="0" u="none" strike="noStrike" dirty="0">
                          <a:solidFill>
                            <a:srgbClr val="000000"/>
                          </a:solidFill>
                          <a:effectLst/>
                          <a:latin typeface="Calibri" panose="020F0502020204030204" pitchFamily="34" charset="0"/>
                        </a:rPr>
                        <a:t>0.00</a:t>
                      </a:r>
                    </a:p>
                  </a:txBody>
                  <a:tcPr marL="9525" marR="9525" marT="9525" marB="0" anchor="b">
                    <a:solidFill>
                      <a:schemeClr val="bg2">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0.00</a:t>
                      </a:r>
                    </a:p>
                  </a:txBody>
                  <a:tcPr marL="9525" marR="9525" marT="9525" marB="0" anchor="b">
                    <a:solidFill>
                      <a:schemeClr val="bg2">
                        <a:lumMod val="75000"/>
                      </a:schemeClr>
                    </a:solidFill>
                  </a:tcPr>
                </a:tc>
                <a:extLst>
                  <a:ext uri="{0D108BD9-81ED-4DB2-BD59-A6C34878D82A}">
                    <a16:rowId xmlns:a16="http://schemas.microsoft.com/office/drawing/2014/main" val="10001"/>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4</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r" fontAlgn="b"/>
                      <a:r>
                        <a:rPr lang="en-US" sz="1200" b="0" i="0" u="none" strike="noStrike" dirty="0">
                          <a:solidFill>
                            <a:srgbClr val="000000"/>
                          </a:solidFill>
                          <a:effectLst/>
                          <a:latin typeface="Calibri" panose="020F0502020204030204" pitchFamily="34" charset="0"/>
                        </a:rPr>
                        <a:t>-0.04</a:t>
                      </a:r>
                    </a:p>
                  </a:txBody>
                  <a:tcPr marL="9525" marR="9525" marT="9525" marB="0" anchor="b">
                    <a:solidFill>
                      <a:schemeClr val="bg1">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0.00</a:t>
                      </a:r>
                    </a:p>
                  </a:txBody>
                  <a:tcPr marL="9525" marR="9525" marT="9525" marB="0" anchor="b">
                    <a:solidFill>
                      <a:schemeClr val="bg2">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0.00</a:t>
                      </a:r>
                    </a:p>
                  </a:txBody>
                  <a:tcPr marL="9525" marR="9525" marT="9525" marB="0" anchor="b">
                    <a:solidFill>
                      <a:schemeClr val="bg2">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-0.04</a:t>
                      </a:r>
                    </a:p>
                  </a:txBody>
                  <a:tcPr marL="9525" marR="9525" marT="9525" marB="0" anchor="b">
                    <a:solidFill>
                      <a:schemeClr val="bg1">
                        <a:lumMod val="75000"/>
                      </a:schemeClr>
                    </a:solidFill>
                  </a:tcPr>
                </a:tc>
                <a:tc>
                  <a:txBody>
                    <a:bodyPr/>
                    <a:lstStyle/>
                    <a:p>
                      <a:pPr algn="r" fontAlgn="b"/>
                      <a:r>
                        <a:rPr lang="en-US" sz="1200" b="0" i="0" u="none" strike="noStrike" dirty="0">
                          <a:solidFill>
                            <a:srgbClr val="000000"/>
                          </a:solidFill>
                          <a:effectLst/>
                          <a:latin typeface="Calibri" panose="020F0502020204030204" pitchFamily="34" charset="0"/>
                        </a:rPr>
                        <a:t>0.00</a:t>
                      </a:r>
                    </a:p>
                  </a:txBody>
                  <a:tcPr marL="9525" marR="9525" marT="9525" marB="0" anchor="b">
                    <a:solidFill>
                      <a:schemeClr val="bg2">
                        <a:lumMod val="75000"/>
                      </a:schemeClr>
                    </a:solidFill>
                  </a:tcPr>
                </a:tc>
                <a:tc>
                  <a:txBody>
                    <a:bodyPr/>
                    <a:lstStyle/>
                    <a:p>
                      <a:pPr algn="r" fontAlgn="b"/>
                      <a:r>
                        <a:rPr lang="en-US" sz="1200" b="0" i="0" u="none" strike="noStrike" dirty="0">
                          <a:solidFill>
                            <a:srgbClr val="000000"/>
                          </a:solidFill>
                          <a:effectLst/>
                          <a:latin typeface="Calibri" panose="020F0502020204030204" pitchFamily="34" charset="0"/>
                        </a:rPr>
                        <a:t>0.00</a:t>
                      </a:r>
                    </a:p>
                  </a:txBody>
                  <a:tcPr marL="9525" marR="9525" marT="9525" marB="0" anchor="b">
                    <a:solidFill>
                      <a:schemeClr val="bg2">
                        <a:lumMod val="75000"/>
                      </a:schemeClr>
                    </a:solidFill>
                  </a:tcPr>
                </a:tc>
                <a:extLst>
                  <a:ext uri="{0D108BD9-81ED-4DB2-BD59-A6C34878D82A}">
                    <a16:rowId xmlns:a16="http://schemas.microsoft.com/office/drawing/2014/main" val="10002"/>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3</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r" fontAlgn="b"/>
                      <a:r>
                        <a:rPr lang="en-US" sz="1200" b="0" i="0" u="none" strike="noStrike">
                          <a:solidFill>
                            <a:srgbClr val="000000"/>
                          </a:solidFill>
                          <a:effectLst/>
                          <a:latin typeface="Calibri" panose="020F0502020204030204" pitchFamily="34" charset="0"/>
                        </a:rPr>
                        <a:t>-0.06</a:t>
                      </a:r>
                    </a:p>
                  </a:txBody>
                  <a:tcPr marL="9525" marR="9525" marT="9525" marB="0" anchor="b">
                    <a:solidFill>
                      <a:schemeClr val="bg2">
                        <a:lumMod val="60000"/>
                        <a:lumOff val="40000"/>
                      </a:schemeClr>
                    </a:solidFill>
                  </a:tcPr>
                </a:tc>
                <a:tc>
                  <a:txBody>
                    <a:bodyPr/>
                    <a:lstStyle/>
                    <a:p>
                      <a:pPr algn="r" fontAlgn="b"/>
                      <a:r>
                        <a:rPr lang="en-US" sz="1200" b="0" i="0" u="none" strike="noStrike">
                          <a:solidFill>
                            <a:srgbClr val="000000"/>
                          </a:solidFill>
                          <a:effectLst/>
                          <a:latin typeface="Calibri" panose="020F0502020204030204" pitchFamily="34" charset="0"/>
                        </a:rPr>
                        <a:t>0.00</a:t>
                      </a:r>
                    </a:p>
                  </a:txBody>
                  <a:tcPr marL="9525" marR="9525" marT="9525" marB="0" anchor="b">
                    <a:solidFill>
                      <a:schemeClr val="bg2">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0.00</a:t>
                      </a:r>
                    </a:p>
                  </a:txBody>
                  <a:tcPr marL="9525" marR="9525" marT="9525" marB="0" anchor="b">
                    <a:solidFill>
                      <a:schemeClr val="bg2">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-0.04</a:t>
                      </a:r>
                    </a:p>
                  </a:txBody>
                  <a:tcPr marL="9525" marR="9525" marT="9525" marB="0" anchor="b">
                    <a:solidFill>
                      <a:schemeClr val="bg1">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0.00</a:t>
                      </a:r>
                    </a:p>
                  </a:txBody>
                  <a:tcPr marL="9525" marR="9525" marT="9525" marB="0" anchor="b">
                    <a:solidFill>
                      <a:schemeClr val="bg2">
                        <a:lumMod val="75000"/>
                      </a:schemeClr>
                    </a:solidFill>
                  </a:tcPr>
                </a:tc>
                <a:tc>
                  <a:txBody>
                    <a:bodyPr/>
                    <a:lstStyle/>
                    <a:p>
                      <a:pPr algn="r" fontAlgn="b"/>
                      <a:r>
                        <a:rPr lang="en-US" sz="1200" b="0" i="0" u="none" strike="noStrike" dirty="0">
                          <a:solidFill>
                            <a:srgbClr val="000000"/>
                          </a:solidFill>
                          <a:effectLst/>
                          <a:latin typeface="Calibri" panose="020F0502020204030204" pitchFamily="34" charset="0"/>
                        </a:rPr>
                        <a:t>0.00</a:t>
                      </a:r>
                    </a:p>
                  </a:txBody>
                  <a:tcPr marL="9525" marR="9525" marT="9525" marB="0" anchor="b">
                    <a:solidFill>
                      <a:schemeClr val="bg2">
                        <a:lumMod val="75000"/>
                      </a:schemeClr>
                    </a:solidFill>
                  </a:tcPr>
                </a:tc>
                <a:extLst>
                  <a:ext uri="{0D108BD9-81ED-4DB2-BD59-A6C34878D82A}">
                    <a16:rowId xmlns:a16="http://schemas.microsoft.com/office/drawing/2014/main" val="10003"/>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2</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r" fontAlgn="b"/>
                      <a:r>
                        <a:rPr lang="en-US" sz="1200" b="0" i="0" u="none" strike="noStrike">
                          <a:solidFill>
                            <a:srgbClr val="000000"/>
                          </a:solidFill>
                          <a:effectLst/>
                          <a:latin typeface="Calibri" panose="020F0502020204030204" pitchFamily="34" charset="0"/>
                        </a:rPr>
                        <a:t>-0.16</a:t>
                      </a:r>
                    </a:p>
                  </a:txBody>
                  <a:tcPr marL="9525" marR="9525" marT="9525" marB="0" anchor="b">
                    <a:solidFill>
                      <a:schemeClr val="bg1"/>
                    </a:solidFill>
                  </a:tcPr>
                </a:tc>
                <a:tc>
                  <a:txBody>
                    <a:bodyPr/>
                    <a:lstStyle/>
                    <a:p>
                      <a:pPr algn="r" fontAlgn="b"/>
                      <a:r>
                        <a:rPr lang="en-US" sz="1200" b="0" i="0" u="none" strike="noStrike">
                          <a:solidFill>
                            <a:srgbClr val="000000"/>
                          </a:solidFill>
                          <a:effectLst/>
                          <a:latin typeface="Calibri" panose="020F0502020204030204" pitchFamily="34" charset="0"/>
                        </a:rPr>
                        <a:t>-0.06</a:t>
                      </a:r>
                    </a:p>
                  </a:txBody>
                  <a:tcPr marL="9525" marR="9525" marT="9525" marB="0" anchor="b">
                    <a:solidFill>
                      <a:schemeClr val="bg2">
                        <a:lumMod val="60000"/>
                        <a:lumOff val="40000"/>
                      </a:schemeClr>
                    </a:solidFill>
                  </a:tcPr>
                </a:tc>
                <a:tc>
                  <a:txBody>
                    <a:bodyPr/>
                    <a:lstStyle/>
                    <a:p>
                      <a:pPr algn="r" fontAlgn="b"/>
                      <a:r>
                        <a:rPr lang="en-US" sz="1200" b="0" i="0" u="none" strike="noStrike">
                          <a:solidFill>
                            <a:srgbClr val="000000"/>
                          </a:solidFill>
                          <a:effectLst/>
                          <a:latin typeface="Calibri" panose="020F0502020204030204" pitchFamily="34" charset="0"/>
                        </a:rPr>
                        <a:t>-0.08</a:t>
                      </a:r>
                    </a:p>
                  </a:txBody>
                  <a:tcPr marL="9525" marR="9525" marT="9525" marB="0" anchor="b">
                    <a:solidFill>
                      <a:schemeClr val="bg2">
                        <a:lumMod val="20000"/>
                        <a:lumOff val="80000"/>
                      </a:schemeClr>
                    </a:solidFill>
                  </a:tcPr>
                </a:tc>
                <a:tc>
                  <a:txBody>
                    <a:bodyPr/>
                    <a:lstStyle/>
                    <a:p>
                      <a:pPr algn="r" fontAlgn="b"/>
                      <a:r>
                        <a:rPr lang="en-US" sz="1200" b="0" i="0" u="none" strike="noStrike">
                          <a:solidFill>
                            <a:srgbClr val="000000"/>
                          </a:solidFill>
                          <a:effectLst/>
                          <a:latin typeface="Calibri" panose="020F0502020204030204" pitchFamily="34" charset="0"/>
                        </a:rPr>
                        <a:t>-0.06</a:t>
                      </a:r>
                    </a:p>
                  </a:txBody>
                  <a:tcPr marL="9525" marR="9525" marT="9525" marB="0" anchor="b">
                    <a:solidFill>
                      <a:schemeClr val="bg2">
                        <a:lumMod val="60000"/>
                        <a:lumOff val="40000"/>
                      </a:schemeClr>
                    </a:solidFill>
                  </a:tcPr>
                </a:tc>
                <a:tc>
                  <a:txBody>
                    <a:bodyPr/>
                    <a:lstStyle/>
                    <a:p>
                      <a:pPr algn="r" fontAlgn="b"/>
                      <a:r>
                        <a:rPr lang="en-US" sz="1200" b="0" i="0" u="none" strike="noStrike">
                          <a:solidFill>
                            <a:srgbClr val="000000"/>
                          </a:solidFill>
                          <a:effectLst/>
                          <a:latin typeface="Calibri" panose="020F0502020204030204" pitchFamily="34" charset="0"/>
                        </a:rPr>
                        <a:t>-0.06</a:t>
                      </a:r>
                    </a:p>
                  </a:txBody>
                  <a:tcPr marL="9525" marR="9525" marT="9525" marB="0" anchor="b">
                    <a:solidFill>
                      <a:schemeClr val="bg2">
                        <a:lumMod val="60000"/>
                        <a:lumOff val="40000"/>
                      </a:schemeClr>
                    </a:solidFill>
                  </a:tcPr>
                </a:tc>
                <a:tc>
                  <a:txBody>
                    <a:bodyPr/>
                    <a:lstStyle/>
                    <a:p>
                      <a:pPr algn="r" fontAlgn="b"/>
                      <a:r>
                        <a:rPr lang="en-US" sz="1200" b="0" i="0" u="none" strike="noStrike" dirty="0">
                          <a:solidFill>
                            <a:srgbClr val="000000"/>
                          </a:solidFill>
                          <a:effectLst/>
                          <a:latin typeface="Calibri" panose="020F0502020204030204" pitchFamily="34" charset="0"/>
                        </a:rPr>
                        <a:t>-0.04</a:t>
                      </a:r>
                    </a:p>
                  </a:txBody>
                  <a:tcPr marL="9525" marR="9525" marT="9525" marB="0" anchor="b">
                    <a:solidFill>
                      <a:schemeClr val="bg1">
                        <a:lumMod val="75000"/>
                      </a:schemeClr>
                    </a:solidFill>
                  </a:tcPr>
                </a:tc>
                <a:extLst>
                  <a:ext uri="{0D108BD9-81ED-4DB2-BD59-A6C34878D82A}">
                    <a16:rowId xmlns:a16="http://schemas.microsoft.com/office/drawing/2014/main" val="10004"/>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r" fontAlgn="b"/>
                      <a:r>
                        <a:rPr lang="en-US" sz="1200" b="0" i="0" u="none" strike="noStrike">
                          <a:solidFill>
                            <a:srgbClr val="000000"/>
                          </a:solidFill>
                          <a:effectLst/>
                          <a:latin typeface="Calibri" panose="020F0502020204030204" pitchFamily="34" charset="0"/>
                        </a:rPr>
                        <a:t>0</a:t>
                      </a:r>
                    </a:p>
                  </a:txBody>
                  <a:tcPr marL="9525" marR="9525" marT="9525" marB="0" anchor="b">
                    <a:solidFill>
                      <a:schemeClr val="bg2">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a:t>
                      </a:r>
                    </a:p>
                  </a:txBody>
                  <a:tcPr marL="9525" marR="9525" marT="9525" marB="0" anchor="b">
                    <a:solidFill>
                      <a:schemeClr val="bg2">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a:t>
                      </a:r>
                    </a:p>
                  </a:txBody>
                  <a:tcPr marL="9525" marR="9525" marT="9525" marB="0" anchor="b">
                    <a:solidFill>
                      <a:schemeClr val="bg2">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a:t>
                      </a:r>
                    </a:p>
                  </a:txBody>
                  <a:tcPr marL="9525" marR="9525" marT="9525" marB="0" anchor="b">
                    <a:solidFill>
                      <a:schemeClr val="bg2">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a:t>
                      </a:r>
                    </a:p>
                  </a:txBody>
                  <a:tcPr marL="9525" marR="9525" marT="9525" marB="0" anchor="b">
                    <a:solidFill>
                      <a:schemeClr val="bg2">
                        <a:lumMod val="75000"/>
                      </a:schemeClr>
                    </a:solidFill>
                  </a:tcPr>
                </a:tc>
                <a:tc>
                  <a:txBody>
                    <a:bodyPr/>
                    <a:lstStyle/>
                    <a:p>
                      <a:pPr algn="r" fontAlgn="b"/>
                      <a:r>
                        <a:rPr lang="en-US" sz="1200" b="0" i="0" u="none" strike="noStrike" dirty="0">
                          <a:solidFill>
                            <a:srgbClr val="000000"/>
                          </a:solidFill>
                          <a:effectLst/>
                          <a:latin typeface="Calibri" panose="020F0502020204030204" pitchFamily="34" charset="0"/>
                        </a:rPr>
                        <a:t>0</a:t>
                      </a:r>
                    </a:p>
                  </a:txBody>
                  <a:tcPr marL="9525" marR="9525" marT="9525" marB="0" anchor="b">
                    <a:solidFill>
                      <a:schemeClr val="bg2">
                        <a:lumMod val="75000"/>
                      </a:schemeClr>
                    </a:solidFill>
                  </a:tcPr>
                </a:tc>
                <a:extLst>
                  <a:ext uri="{0D108BD9-81ED-4DB2-BD59-A6C34878D82A}">
                    <a16:rowId xmlns:a16="http://schemas.microsoft.com/office/drawing/2014/main" val="10005"/>
                  </a:ext>
                </a:extLst>
              </a:tr>
              <a:tr h="287661">
                <a:tc>
                  <a:txBody>
                    <a:bodyPr/>
                    <a:lstStyle/>
                    <a:p>
                      <a:pPr algn="ctr" fontAlgn="ct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1</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2</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3</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4</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5</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6</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extLst>
                  <a:ext uri="{0D108BD9-81ED-4DB2-BD59-A6C34878D82A}">
                    <a16:rowId xmlns:a16="http://schemas.microsoft.com/office/drawing/2014/main" val="10006"/>
                  </a:ext>
                </a:extLst>
              </a:tr>
            </a:tbl>
          </a:graphicData>
        </a:graphic>
      </p:graphicFrame>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5266B084-F18E-482C-8AAC-742F0AFD6449}"/>
                  </a:ext>
                </a:extLst>
              </p:cNvPr>
              <p:cNvSpPr/>
              <p:nvPr/>
            </p:nvSpPr>
            <p:spPr>
              <a:xfrm>
                <a:off x="3589321" y="5081252"/>
                <a:ext cx="3633752" cy="533544"/>
              </a:xfrm>
              <a:prstGeom prst="rect">
                <a:avLst/>
              </a:prstGeom>
            </p:spPr>
            <p:txBody>
              <a:bodyPr wrap="none">
                <a:spAutoFit/>
              </a:bodyPr>
              <a:lstStyle/>
              <a:p>
                <a14:m>
                  <m:oMath xmlns:m="http://schemas.openxmlformats.org/officeDocument/2006/math">
                    <m:r>
                      <a:rPr lang="en-US" i="1">
                        <a:latin typeface="Cambria Math" panose="02040503050406030204" pitchFamily="18" charset="0"/>
                      </a:rPr>
                      <m:t>𝐼</m:t>
                    </m:r>
                    <m:r>
                      <a:rPr lang="en-US" i="1">
                        <a:latin typeface="Cambria Math" panose="02040503050406030204" pitchFamily="18" charset="0"/>
                      </a:rPr>
                      <m:t>=−</m:t>
                    </m:r>
                    <m:nary>
                      <m:naryPr>
                        <m:chr m:val="∑"/>
                        <m:supHide m:val="on"/>
                        <m:ctrlPr>
                          <a:rPr lang="en-US" i="1">
                            <a:latin typeface="Cambria Math" panose="02040503050406030204" pitchFamily="18" charset="0"/>
                          </a:rPr>
                        </m:ctrlPr>
                      </m:naryPr>
                      <m:sub>
                        <m:r>
                          <m:rPr>
                            <m:brk m:alnAt="9"/>
                          </m:rP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sub>
                      <m:sup/>
                      <m:e>
                        <m:r>
                          <a:rPr lang="en-US" i="1">
                            <a:latin typeface="Cambria Math" panose="02040503050406030204" pitchFamily="18" charset="0"/>
                          </a:rPr>
                          <m:t>𝑝</m:t>
                        </m:r>
                        <m:d>
                          <m:dPr>
                            <m:ctrlPr>
                              <a:rPr lang="en-US" i="1">
                                <a:latin typeface="Cambria Math" panose="02040503050406030204" pitchFamily="18" charset="0"/>
                              </a:rPr>
                            </m:ctrlPr>
                          </m:dPr>
                          <m:e>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e>
                        </m:d>
                        <m:r>
                          <a:rPr lang="en-US" i="1">
                            <a:latin typeface="Cambria Math" panose="02040503050406030204" pitchFamily="18" charset="0"/>
                          </a:rPr>
                          <m:t>𝑙𝑜𝑔</m:t>
                        </m:r>
                        <m:f>
                          <m:fPr>
                            <m:ctrlPr>
                              <a:rPr lang="en-US" i="1">
                                <a:latin typeface="Cambria Math" panose="02040503050406030204" pitchFamily="18" charset="0"/>
                              </a:rPr>
                            </m:ctrlPr>
                          </m:fPr>
                          <m:num>
                            <m:r>
                              <a:rPr lang="en-US" i="1">
                                <a:latin typeface="Cambria Math" panose="02040503050406030204" pitchFamily="18" charset="0"/>
                              </a:rPr>
                              <m:t>𝑝</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num>
                          <m:den>
                            <m:r>
                              <a:rPr lang="en-US" i="1">
                                <a:latin typeface="Cambria Math" panose="02040503050406030204" pitchFamily="18" charset="0"/>
                              </a:rPr>
                              <m:t>𝑝</m:t>
                            </m:r>
                            <m:d>
                              <m:dPr>
                                <m:ctrlPr>
                                  <a:rPr lang="en-US" i="1">
                                    <a:latin typeface="Cambria Math" panose="02040503050406030204" pitchFamily="18" charset="0"/>
                                  </a:rPr>
                                </m:ctrlPr>
                              </m:dPr>
                              <m:e>
                                <m:r>
                                  <a:rPr lang="en-US" i="1">
                                    <a:latin typeface="Cambria Math" panose="02040503050406030204" pitchFamily="18" charset="0"/>
                                  </a:rPr>
                                  <m:t>𝑖</m:t>
                                </m:r>
                              </m:e>
                            </m:d>
                            <m:r>
                              <a:rPr lang="en-US" i="1">
                                <a:latin typeface="Cambria Math" panose="02040503050406030204" pitchFamily="18" charset="0"/>
                              </a:rPr>
                              <m:t>𝑝</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den>
                        </m:f>
                      </m:e>
                    </m:nary>
                  </m:oMath>
                </a14:m>
                <a:r>
                  <a:rPr lang="en-US" dirty="0">
                    <a:latin typeface="メイリオ" panose="020B0604030504040204" pitchFamily="50" charset="-128"/>
                    <a:ea typeface="メイリオ" panose="020B0604030504040204" pitchFamily="50" charset="-128"/>
                  </a:rPr>
                  <a:t> = 0.90</a:t>
                </a:r>
              </a:p>
            </p:txBody>
          </p:sp>
        </mc:Choice>
        <mc:Fallback xmlns="">
          <p:sp>
            <p:nvSpPr>
              <p:cNvPr id="2" name="Rectangle 1">
                <a:extLst>
                  <a:ext uri="{FF2B5EF4-FFF2-40B4-BE49-F238E27FC236}">
                    <a16:creationId xmlns:a16="http://schemas.microsoft.com/office/drawing/2014/main" id="{5266B084-F18E-482C-8AAC-742F0AFD6449}"/>
                  </a:ext>
                </a:extLst>
              </p:cNvPr>
              <p:cNvSpPr>
                <a:spLocks noRot="1" noChangeAspect="1" noMove="1" noResize="1" noEditPoints="1" noAdjustHandles="1" noChangeArrowheads="1" noChangeShapeType="1" noTextEdit="1"/>
              </p:cNvSpPr>
              <p:nvPr/>
            </p:nvSpPr>
            <p:spPr>
              <a:xfrm>
                <a:off x="3589321" y="5081252"/>
                <a:ext cx="3633752" cy="533544"/>
              </a:xfrm>
              <a:prstGeom prst="rect">
                <a:avLst/>
              </a:prstGeom>
              <a:blipFill>
                <a:blip r:embed="rId3"/>
                <a:stretch>
                  <a:fillRect t="-70115" r="-839" b="-112644"/>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80675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890398" y="1776835"/>
            <a:ext cx="4145280" cy="4137660"/>
          </a:xfrm>
          <a:prstGeom prst="rect">
            <a:avLst/>
          </a:prstGeom>
        </p:spPr>
      </p:pic>
      <p:pic>
        <p:nvPicPr>
          <p:cNvPr id="8" name="Picture 7"/>
          <p:cNvPicPr>
            <a:picLocks noChangeAspect="1"/>
          </p:cNvPicPr>
          <p:nvPr/>
        </p:nvPicPr>
        <p:blipFill>
          <a:blip r:embed="rId4"/>
          <a:stretch>
            <a:fillRect/>
          </a:stretch>
        </p:blipFill>
        <p:spPr>
          <a:xfrm>
            <a:off x="6381235" y="1776835"/>
            <a:ext cx="4145974" cy="4138366"/>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1171806640"/>
              </p:ext>
            </p:extLst>
          </p:nvPr>
        </p:nvGraphicFramePr>
        <p:xfrm>
          <a:off x="926447" y="1804060"/>
          <a:ext cx="4109231" cy="4110435"/>
        </p:xfrm>
        <a:graphic>
          <a:graphicData uri="http://schemas.openxmlformats.org/drawingml/2006/table">
            <a:tbl>
              <a:tblPr firstRow="1" bandRow="1">
                <a:tableStyleId>{2D5ABB26-0587-4C30-8999-92F81FD0307C}</a:tableStyleId>
              </a:tblPr>
              <a:tblGrid>
                <a:gridCol w="587033">
                  <a:extLst>
                    <a:ext uri="{9D8B030D-6E8A-4147-A177-3AD203B41FA5}">
                      <a16:colId xmlns:a16="http://schemas.microsoft.com/office/drawing/2014/main" val="20000"/>
                    </a:ext>
                  </a:extLst>
                </a:gridCol>
                <a:gridCol w="587033">
                  <a:extLst>
                    <a:ext uri="{9D8B030D-6E8A-4147-A177-3AD203B41FA5}">
                      <a16:colId xmlns:a16="http://schemas.microsoft.com/office/drawing/2014/main" val="20001"/>
                    </a:ext>
                  </a:extLst>
                </a:gridCol>
                <a:gridCol w="587033">
                  <a:extLst>
                    <a:ext uri="{9D8B030D-6E8A-4147-A177-3AD203B41FA5}">
                      <a16:colId xmlns:a16="http://schemas.microsoft.com/office/drawing/2014/main" val="20002"/>
                    </a:ext>
                  </a:extLst>
                </a:gridCol>
                <a:gridCol w="587033">
                  <a:extLst>
                    <a:ext uri="{9D8B030D-6E8A-4147-A177-3AD203B41FA5}">
                      <a16:colId xmlns:a16="http://schemas.microsoft.com/office/drawing/2014/main" val="20003"/>
                    </a:ext>
                  </a:extLst>
                </a:gridCol>
                <a:gridCol w="587033">
                  <a:extLst>
                    <a:ext uri="{9D8B030D-6E8A-4147-A177-3AD203B41FA5}">
                      <a16:colId xmlns:a16="http://schemas.microsoft.com/office/drawing/2014/main" val="20004"/>
                    </a:ext>
                  </a:extLst>
                </a:gridCol>
                <a:gridCol w="587033">
                  <a:extLst>
                    <a:ext uri="{9D8B030D-6E8A-4147-A177-3AD203B41FA5}">
                      <a16:colId xmlns:a16="http://schemas.microsoft.com/office/drawing/2014/main" val="20005"/>
                    </a:ext>
                  </a:extLst>
                </a:gridCol>
                <a:gridCol w="587033">
                  <a:extLst>
                    <a:ext uri="{9D8B030D-6E8A-4147-A177-3AD203B41FA5}">
                      <a16:colId xmlns:a16="http://schemas.microsoft.com/office/drawing/2014/main" val="20006"/>
                    </a:ext>
                  </a:extLst>
                </a:gridCol>
              </a:tblGrid>
              <a:tr h="587205">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extLst>
                  <a:ext uri="{0D108BD9-81ED-4DB2-BD59-A6C34878D82A}">
                    <a16:rowId xmlns:a16="http://schemas.microsoft.com/office/drawing/2014/main" val="10000"/>
                  </a:ext>
                </a:extLst>
              </a:tr>
              <a:tr h="587205">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3</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5</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1"/>
                  </a:ext>
                </a:extLst>
              </a:tr>
              <a:tr h="587205">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3</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extLst>
                  <a:ext uri="{0D108BD9-81ED-4DB2-BD59-A6C34878D82A}">
                    <a16:rowId xmlns:a16="http://schemas.microsoft.com/office/drawing/2014/main" val="10002"/>
                  </a:ext>
                </a:extLst>
              </a:tr>
              <a:tr h="587205">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3"/>
                  </a:ext>
                </a:extLst>
              </a:tr>
              <a:tr h="587205">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3</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5</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4"/>
                  </a:ext>
                </a:extLst>
              </a:tr>
              <a:tr h="587205">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3</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5"/>
                  </a:ext>
                </a:extLst>
              </a:tr>
              <a:tr h="587205">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6"/>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610538352"/>
              </p:ext>
            </p:extLst>
          </p:nvPr>
        </p:nvGraphicFramePr>
        <p:xfrm>
          <a:off x="6417978" y="1804059"/>
          <a:ext cx="4109231" cy="4110435"/>
        </p:xfrm>
        <a:graphic>
          <a:graphicData uri="http://schemas.openxmlformats.org/drawingml/2006/table">
            <a:tbl>
              <a:tblPr firstRow="1" bandRow="1">
                <a:tableStyleId>{2D5ABB26-0587-4C30-8999-92F81FD0307C}</a:tableStyleId>
              </a:tblPr>
              <a:tblGrid>
                <a:gridCol w="587033">
                  <a:extLst>
                    <a:ext uri="{9D8B030D-6E8A-4147-A177-3AD203B41FA5}">
                      <a16:colId xmlns:a16="http://schemas.microsoft.com/office/drawing/2014/main" val="20000"/>
                    </a:ext>
                  </a:extLst>
                </a:gridCol>
                <a:gridCol w="587033">
                  <a:extLst>
                    <a:ext uri="{9D8B030D-6E8A-4147-A177-3AD203B41FA5}">
                      <a16:colId xmlns:a16="http://schemas.microsoft.com/office/drawing/2014/main" val="20001"/>
                    </a:ext>
                  </a:extLst>
                </a:gridCol>
                <a:gridCol w="587033">
                  <a:extLst>
                    <a:ext uri="{9D8B030D-6E8A-4147-A177-3AD203B41FA5}">
                      <a16:colId xmlns:a16="http://schemas.microsoft.com/office/drawing/2014/main" val="20002"/>
                    </a:ext>
                  </a:extLst>
                </a:gridCol>
                <a:gridCol w="587033">
                  <a:extLst>
                    <a:ext uri="{9D8B030D-6E8A-4147-A177-3AD203B41FA5}">
                      <a16:colId xmlns:a16="http://schemas.microsoft.com/office/drawing/2014/main" val="20003"/>
                    </a:ext>
                  </a:extLst>
                </a:gridCol>
                <a:gridCol w="587033">
                  <a:extLst>
                    <a:ext uri="{9D8B030D-6E8A-4147-A177-3AD203B41FA5}">
                      <a16:colId xmlns:a16="http://schemas.microsoft.com/office/drawing/2014/main" val="20004"/>
                    </a:ext>
                  </a:extLst>
                </a:gridCol>
                <a:gridCol w="587033">
                  <a:extLst>
                    <a:ext uri="{9D8B030D-6E8A-4147-A177-3AD203B41FA5}">
                      <a16:colId xmlns:a16="http://schemas.microsoft.com/office/drawing/2014/main" val="20005"/>
                    </a:ext>
                  </a:extLst>
                </a:gridCol>
                <a:gridCol w="587033">
                  <a:extLst>
                    <a:ext uri="{9D8B030D-6E8A-4147-A177-3AD203B41FA5}">
                      <a16:colId xmlns:a16="http://schemas.microsoft.com/office/drawing/2014/main" val="20006"/>
                    </a:ext>
                  </a:extLst>
                </a:gridCol>
              </a:tblGrid>
              <a:tr h="587205">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extLst>
                  <a:ext uri="{0D108BD9-81ED-4DB2-BD59-A6C34878D82A}">
                    <a16:rowId xmlns:a16="http://schemas.microsoft.com/office/drawing/2014/main" val="10000"/>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marL="0" algn="r" defTabSz="914400" rtl="0" eaLnBrk="1" fontAlgn="ctr" latinLnBrk="0" hangingPunct="1"/>
                      <a:r>
                        <a:rPr lang="en-US" sz="1600" b="1" kern="1200" dirty="0">
                          <a:ln w="3175">
                            <a:solidFill>
                              <a:schemeClr val="tx1"/>
                            </a:solidFill>
                          </a:ln>
                          <a:solidFill>
                            <a:schemeClr val="bg1"/>
                          </a:solidFill>
                          <a:latin typeface="Arial" panose="020B0604020202020204" pitchFamily="34" charset="0"/>
                          <a:ea typeface="+mn-ea"/>
                          <a:cs typeface="Arial" panose="020B0604020202020204" pitchFamily="34" charset="0"/>
                        </a:rPr>
                        <a:t>4</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5</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extLst>
                  <a:ext uri="{0D108BD9-81ED-4DB2-BD59-A6C34878D82A}">
                    <a16:rowId xmlns:a16="http://schemas.microsoft.com/office/drawing/2014/main" val="10001"/>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4</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3</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extLst>
                  <a:ext uri="{0D108BD9-81ED-4DB2-BD59-A6C34878D82A}">
                    <a16:rowId xmlns:a16="http://schemas.microsoft.com/office/drawing/2014/main" val="10002"/>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extLst>
                  <a:ext uri="{0D108BD9-81ED-4DB2-BD59-A6C34878D82A}">
                    <a16:rowId xmlns:a16="http://schemas.microsoft.com/office/drawing/2014/main" val="10003"/>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5</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3</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extLst>
                  <a:ext uri="{0D108BD9-81ED-4DB2-BD59-A6C34878D82A}">
                    <a16:rowId xmlns:a16="http://schemas.microsoft.com/office/drawing/2014/main" val="10004"/>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5</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5</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3</a:t>
                      </a: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extLst>
                  <a:ext uri="{0D108BD9-81ED-4DB2-BD59-A6C34878D82A}">
                    <a16:rowId xmlns:a16="http://schemas.microsoft.com/office/drawing/2014/main" val="10005"/>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extLst>
                  <a:ext uri="{0D108BD9-81ED-4DB2-BD59-A6C34878D82A}">
                    <a16:rowId xmlns:a16="http://schemas.microsoft.com/office/drawing/2014/main" val="10006"/>
                  </a:ext>
                </a:extLst>
              </a:tr>
            </a:tbl>
          </a:graphicData>
        </a:graphic>
      </p:graphicFrame>
      <p:sp>
        <p:nvSpPr>
          <p:cNvPr id="11" name="Title 10"/>
          <p:cNvSpPr>
            <a:spLocks noGrp="1"/>
          </p:cNvSpPr>
          <p:nvPr>
            <p:ph type="title"/>
          </p:nvPr>
        </p:nvSpPr>
        <p:spPr/>
        <p:txBody>
          <a:bodyPr>
            <a:normAutofit fontScale="90000"/>
          </a:bodyPr>
          <a:lstStyle/>
          <a:p>
            <a:r>
              <a:rPr lang="en-US" sz="3200" dirty="0">
                <a:latin typeface="メイリオ" panose="020B0604030504040204" pitchFamily="50" charset="-128"/>
                <a:ea typeface="メイリオ" panose="020B0604030504040204" pitchFamily="50" charset="-128"/>
              </a:rPr>
              <a:t>Grayscale Registration Algorithm</a:t>
            </a:r>
          </a:p>
        </p:txBody>
      </p:sp>
      <p:sp>
        <p:nvSpPr>
          <p:cNvPr id="3" name="Rectangle 2"/>
          <p:cNvSpPr/>
          <p:nvPr/>
        </p:nvSpPr>
        <p:spPr>
          <a:xfrm>
            <a:off x="3608832" y="1791866"/>
            <a:ext cx="4114800" cy="4114800"/>
          </a:xfrm>
          <a:prstGeom prst="rect">
            <a:avLst/>
          </a:prstGeom>
          <a:blipFill dpi="0" rotWithShape="1">
            <a:blip r:embed="rId5">
              <a:alphaModFix amt="50000"/>
            </a:blip>
            <a:srcRect/>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sp>
        <p:nvSpPr>
          <p:cNvPr id="13" name="Rectangle 12"/>
          <p:cNvSpPr/>
          <p:nvPr/>
        </p:nvSpPr>
        <p:spPr>
          <a:xfrm>
            <a:off x="3613212" y="1787502"/>
            <a:ext cx="4114800" cy="4114800"/>
          </a:xfrm>
          <a:prstGeom prst="rect">
            <a:avLst/>
          </a:prstGeom>
          <a:blipFill dpi="0" rotWithShape="1">
            <a:blip r:embed="rId6">
              <a:alphaModFix amt="50000"/>
            </a:blip>
            <a:srcRect/>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graphicFrame>
        <p:nvGraphicFramePr>
          <p:cNvPr id="14" name="Table 13"/>
          <p:cNvGraphicFramePr>
            <a:graphicFrameLocks noGrp="1"/>
          </p:cNvGraphicFramePr>
          <p:nvPr>
            <p:extLst>
              <p:ext uri="{D42A27DB-BD31-4B8C-83A1-F6EECF244321}">
                <p14:modId xmlns:p14="http://schemas.microsoft.com/office/powerpoint/2010/main" val="3889511394"/>
              </p:ext>
            </p:extLst>
          </p:nvPr>
        </p:nvGraphicFramePr>
        <p:xfrm>
          <a:off x="3613212" y="1775310"/>
          <a:ext cx="4109231" cy="4110435"/>
        </p:xfrm>
        <a:graphic>
          <a:graphicData uri="http://schemas.openxmlformats.org/drawingml/2006/table">
            <a:tbl>
              <a:tblPr firstRow="1" bandRow="1">
                <a:tableStyleId>{2D5ABB26-0587-4C30-8999-92F81FD0307C}</a:tableStyleId>
              </a:tblPr>
              <a:tblGrid>
                <a:gridCol w="587033">
                  <a:extLst>
                    <a:ext uri="{9D8B030D-6E8A-4147-A177-3AD203B41FA5}">
                      <a16:colId xmlns:a16="http://schemas.microsoft.com/office/drawing/2014/main" val="20000"/>
                    </a:ext>
                  </a:extLst>
                </a:gridCol>
                <a:gridCol w="587033">
                  <a:extLst>
                    <a:ext uri="{9D8B030D-6E8A-4147-A177-3AD203B41FA5}">
                      <a16:colId xmlns:a16="http://schemas.microsoft.com/office/drawing/2014/main" val="20001"/>
                    </a:ext>
                  </a:extLst>
                </a:gridCol>
                <a:gridCol w="587033">
                  <a:extLst>
                    <a:ext uri="{9D8B030D-6E8A-4147-A177-3AD203B41FA5}">
                      <a16:colId xmlns:a16="http://schemas.microsoft.com/office/drawing/2014/main" val="20002"/>
                    </a:ext>
                  </a:extLst>
                </a:gridCol>
                <a:gridCol w="587033">
                  <a:extLst>
                    <a:ext uri="{9D8B030D-6E8A-4147-A177-3AD203B41FA5}">
                      <a16:colId xmlns:a16="http://schemas.microsoft.com/office/drawing/2014/main" val="20003"/>
                    </a:ext>
                  </a:extLst>
                </a:gridCol>
                <a:gridCol w="587033">
                  <a:extLst>
                    <a:ext uri="{9D8B030D-6E8A-4147-A177-3AD203B41FA5}">
                      <a16:colId xmlns:a16="http://schemas.microsoft.com/office/drawing/2014/main" val="20004"/>
                    </a:ext>
                  </a:extLst>
                </a:gridCol>
                <a:gridCol w="587033">
                  <a:extLst>
                    <a:ext uri="{9D8B030D-6E8A-4147-A177-3AD203B41FA5}">
                      <a16:colId xmlns:a16="http://schemas.microsoft.com/office/drawing/2014/main" val="20005"/>
                    </a:ext>
                  </a:extLst>
                </a:gridCol>
                <a:gridCol w="587033">
                  <a:extLst>
                    <a:ext uri="{9D8B030D-6E8A-4147-A177-3AD203B41FA5}">
                      <a16:colId xmlns:a16="http://schemas.microsoft.com/office/drawing/2014/main" val="20006"/>
                    </a:ext>
                  </a:extLst>
                </a:gridCol>
              </a:tblGrid>
              <a:tr h="587205">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extLst>
                  <a:ext uri="{0D108BD9-81ED-4DB2-BD59-A6C34878D82A}">
                    <a16:rowId xmlns:a16="http://schemas.microsoft.com/office/drawing/2014/main" val="10000"/>
                  </a:ext>
                </a:extLst>
              </a:tr>
              <a:tr h="587205">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3</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5</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1"/>
                  </a:ext>
                </a:extLst>
              </a:tr>
              <a:tr h="587205">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3</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extLst>
                  <a:ext uri="{0D108BD9-81ED-4DB2-BD59-A6C34878D82A}">
                    <a16:rowId xmlns:a16="http://schemas.microsoft.com/office/drawing/2014/main" val="10002"/>
                  </a:ext>
                </a:extLst>
              </a:tr>
              <a:tr h="587205">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3"/>
                  </a:ext>
                </a:extLst>
              </a:tr>
              <a:tr h="587205">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3</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5</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4"/>
                  </a:ext>
                </a:extLst>
              </a:tr>
              <a:tr h="587205">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3</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5"/>
                  </a:ext>
                </a:extLst>
              </a:tr>
              <a:tr h="587205">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6"/>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3726324123"/>
              </p:ext>
            </p:extLst>
          </p:nvPr>
        </p:nvGraphicFramePr>
        <p:xfrm>
          <a:off x="3618703" y="1797963"/>
          <a:ext cx="4109231" cy="4110435"/>
        </p:xfrm>
        <a:graphic>
          <a:graphicData uri="http://schemas.openxmlformats.org/drawingml/2006/table">
            <a:tbl>
              <a:tblPr firstRow="1" bandRow="1">
                <a:tableStyleId>{2D5ABB26-0587-4C30-8999-92F81FD0307C}</a:tableStyleId>
              </a:tblPr>
              <a:tblGrid>
                <a:gridCol w="587033">
                  <a:extLst>
                    <a:ext uri="{9D8B030D-6E8A-4147-A177-3AD203B41FA5}">
                      <a16:colId xmlns:a16="http://schemas.microsoft.com/office/drawing/2014/main" val="20000"/>
                    </a:ext>
                  </a:extLst>
                </a:gridCol>
                <a:gridCol w="587033">
                  <a:extLst>
                    <a:ext uri="{9D8B030D-6E8A-4147-A177-3AD203B41FA5}">
                      <a16:colId xmlns:a16="http://schemas.microsoft.com/office/drawing/2014/main" val="20001"/>
                    </a:ext>
                  </a:extLst>
                </a:gridCol>
                <a:gridCol w="587033">
                  <a:extLst>
                    <a:ext uri="{9D8B030D-6E8A-4147-A177-3AD203B41FA5}">
                      <a16:colId xmlns:a16="http://schemas.microsoft.com/office/drawing/2014/main" val="20002"/>
                    </a:ext>
                  </a:extLst>
                </a:gridCol>
                <a:gridCol w="587033">
                  <a:extLst>
                    <a:ext uri="{9D8B030D-6E8A-4147-A177-3AD203B41FA5}">
                      <a16:colId xmlns:a16="http://schemas.microsoft.com/office/drawing/2014/main" val="20003"/>
                    </a:ext>
                  </a:extLst>
                </a:gridCol>
                <a:gridCol w="587033">
                  <a:extLst>
                    <a:ext uri="{9D8B030D-6E8A-4147-A177-3AD203B41FA5}">
                      <a16:colId xmlns:a16="http://schemas.microsoft.com/office/drawing/2014/main" val="20004"/>
                    </a:ext>
                  </a:extLst>
                </a:gridCol>
                <a:gridCol w="587033">
                  <a:extLst>
                    <a:ext uri="{9D8B030D-6E8A-4147-A177-3AD203B41FA5}">
                      <a16:colId xmlns:a16="http://schemas.microsoft.com/office/drawing/2014/main" val="20005"/>
                    </a:ext>
                  </a:extLst>
                </a:gridCol>
                <a:gridCol w="587033">
                  <a:extLst>
                    <a:ext uri="{9D8B030D-6E8A-4147-A177-3AD203B41FA5}">
                      <a16:colId xmlns:a16="http://schemas.microsoft.com/office/drawing/2014/main" val="20006"/>
                    </a:ext>
                  </a:extLst>
                </a:gridCol>
              </a:tblGrid>
              <a:tr h="587205">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extLst>
                  <a:ext uri="{0D108BD9-81ED-4DB2-BD59-A6C34878D82A}">
                    <a16:rowId xmlns:a16="http://schemas.microsoft.com/office/drawing/2014/main" val="10000"/>
                  </a:ext>
                </a:extLst>
              </a:tr>
              <a:tr h="587205">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tc>
                  <a:txBody>
                    <a:bodyPr/>
                    <a:lstStyle/>
                    <a:p>
                      <a:pPr marL="0" algn="r" defTabSz="914400" rtl="0" eaLnBrk="1" fontAlgn="ctr" latinLnBrk="0" hangingPunct="1"/>
                      <a:r>
                        <a:rPr lang="en-US" sz="1600" b="1" kern="1200" dirty="0">
                          <a:ln w="3175">
                            <a:solidFill>
                              <a:schemeClr val="tx1"/>
                            </a:solidFill>
                          </a:ln>
                          <a:solidFill>
                            <a:schemeClr val="bg1"/>
                          </a:solidFill>
                          <a:latin typeface="Arial" panose="020B0604020202020204" pitchFamily="34" charset="0"/>
                          <a:ea typeface="+mn-ea"/>
                          <a:cs typeface="Arial" panose="020B0604020202020204" pitchFamily="34" charset="0"/>
                        </a:rPr>
                        <a:t>4</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5</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extLst>
                  <a:ext uri="{0D108BD9-81ED-4DB2-BD59-A6C34878D82A}">
                    <a16:rowId xmlns:a16="http://schemas.microsoft.com/office/drawing/2014/main" val="10001"/>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4</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3</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extLst>
                  <a:ext uri="{0D108BD9-81ED-4DB2-BD59-A6C34878D82A}">
                    <a16:rowId xmlns:a16="http://schemas.microsoft.com/office/drawing/2014/main" val="10002"/>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extLst>
                  <a:ext uri="{0D108BD9-81ED-4DB2-BD59-A6C34878D82A}">
                    <a16:rowId xmlns:a16="http://schemas.microsoft.com/office/drawing/2014/main" val="10003"/>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5</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3</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extLst>
                  <a:ext uri="{0D108BD9-81ED-4DB2-BD59-A6C34878D82A}">
                    <a16:rowId xmlns:a16="http://schemas.microsoft.com/office/drawing/2014/main" val="10004"/>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5</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5</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3</a:t>
                      </a: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extLst>
                  <a:ext uri="{0D108BD9-81ED-4DB2-BD59-A6C34878D82A}">
                    <a16:rowId xmlns:a16="http://schemas.microsoft.com/office/drawing/2014/main" val="10005"/>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extLst>
                  <a:ext uri="{0D108BD9-81ED-4DB2-BD59-A6C34878D82A}">
                    <a16:rowId xmlns:a16="http://schemas.microsoft.com/office/drawing/2014/main" val="10006"/>
                  </a:ext>
                </a:extLst>
              </a:tr>
            </a:tbl>
          </a:graphicData>
        </a:graphic>
      </p:graphicFrame>
      <p:sp>
        <p:nvSpPr>
          <p:cNvPr id="16" name="Subtitle 3"/>
          <p:cNvSpPr>
            <a:spLocks noGrp="1"/>
          </p:cNvSpPr>
          <p:nvPr>
            <p:ph type="subTitle" idx="1"/>
          </p:nvPr>
        </p:nvSpPr>
        <p:spPr>
          <a:xfrm>
            <a:off x="638439" y="1144505"/>
            <a:ext cx="10826730" cy="516808"/>
          </a:xfrm>
        </p:spPr>
        <p:txBody>
          <a:bodyPr/>
          <a:lstStyle/>
          <a:p>
            <a:r>
              <a:rPr lang="en-US" dirty="0">
                <a:latin typeface="メイリオ" panose="020B0604030504040204" pitchFamily="50" charset="-128"/>
                <a:ea typeface="メイリオ" panose="020B0604030504040204" pitchFamily="50" charset="-128"/>
              </a:rPr>
              <a:t>Normalized Mutual Information  -Good Alignment</a:t>
            </a:r>
          </a:p>
        </p:txBody>
      </p:sp>
      <p:sp>
        <p:nvSpPr>
          <p:cNvPr id="6" name="TextBox 5"/>
          <p:cNvSpPr txBox="1"/>
          <p:nvPr/>
        </p:nvSpPr>
        <p:spPr>
          <a:xfrm>
            <a:off x="7956645" y="3668514"/>
            <a:ext cx="2723823" cy="369332"/>
          </a:xfrm>
          <a:prstGeom prst="rect">
            <a:avLst/>
          </a:prstGeom>
          <a:noFill/>
        </p:spPr>
        <p:txBody>
          <a:bodyPr wrap="none" rtlCol="0">
            <a:spAutoFit/>
          </a:bodyPr>
          <a:lstStyle/>
          <a:p>
            <a:r>
              <a:rPr lang="ja-JP" altLang="en-US" dirty="0">
                <a:latin typeface="メイリオ" panose="020B0604030504040204" pitchFamily="50" charset="-128"/>
                <a:ea typeface="メイリオ" panose="020B0604030504040204" pitchFamily="50" charset="-128"/>
              </a:rPr>
              <a:t>画像のトリミングはない</a:t>
            </a:r>
            <a:endParaRPr lang="en-US"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516305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6.25E-7 1.85185E-6 L -0.22708 0.00092 " pathEditMode="relative" rAng="0" ptsTypes="AA">
                                      <p:cBhvr>
                                        <p:cTn id="6" dur="2000" fill="hold"/>
                                        <p:tgtEl>
                                          <p:spTgt spid="8"/>
                                        </p:tgtEl>
                                        <p:attrNameLst>
                                          <p:attrName>ppt_x</p:attrName>
                                          <p:attrName>ppt_y</p:attrName>
                                        </p:attrNameLst>
                                      </p:cBhvr>
                                      <p:rCtr x="-11354" y="46"/>
                                    </p:animMotion>
                                  </p:childTnLst>
                                </p:cTn>
                              </p:par>
                              <p:par>
                                <p:cTn id="7" presetID="42" presetClass="path" presetSubtype="0" accel="50000" decel="50000" fill="hold" nodeType="withEffect">
                                  <p:stCondLst>
                                    <p:cond delay="0"/>
                                  </p:stCondLst>
                                  <p:childTnLst>
                                    <p:animMotion origin="layout" path="M 1.25E-6 1.85185E-6 L 0.22331 0.00092 " pathEditMode="relative" rAng="0" ptsTypes="AA">
                                      <p:cBhvr>
                                        <p:cTn id="8" dur="2000" fill="hold"/>
                                        <p:tgtEl>
                                          <p:spTgt spid="7"/>
                                        </p:tgtEl>
                                        <p:attrNameLst>
                                          <p:attrName>ppt_x</p:attrName>
                                          <p:attrName>ppt_y</p:attrName>
                                        </p:attrNameLst>
                                      </p:cBhvr>
                                      <p:rCtr x="11159" y="46"/>
                                    </p:animMotion>
                                  </p:childTnLst>
                                </p:cTn>
                              </p:par>
                              <p:par>
                                <p:cTn id="9" presetID="1" presetClass="exit" presetSubtype="0" fill="hold" nodeType="withEffect">
                                  <p:stCondLst>
                                    <p:cond delay="0"/>
                                  </p:stCondLst>
                                  <p:childTnLst>
                                    <p:set>
                                      <p:cBhvr>
                                        <p:cTn id="10" dur="1" fill="hold">
                                          <p:stCondLst>
                                            <p:cond delay="0"/>
                                          </p:stCondLst>
                                        </p:cTn>
                                        <p:tgtEl>
                                          <p:spTgt spid="9"/>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
                                        </p:tgtEl>
                                        <p:attrNameLst>
                                          <p:attrName>style.visibility</p:attrName>
                                        </p:attrNameLst>
                                      </p:cBhvr>
                                      <p:to>
                                        <p:strVal val="hidden"/>
                                      </p:to>
                                    </p:set>
                                  </p:childTnLst>
                                </p:cTn>
                              </p:par>
                            </p:childTnLst>
                          </p:cTn>
                        </p:par>
                        <p:par>
                          <p:cTn id="13" fill="hold">
                            <p:stCondLst>
                              <p:cond delay="2000"/>
                            </p:stCondLst>
                            <p:childTnLst>
                              <p:par>
                                <p:cTn id="14" presetID="10" presetClass="exit" presetSubtype="0" fill="hold" nodeType="afterEffect">
                                  <p:stCondLst>
                                    <p:cond delay="0"/>
                                  </p:stCondLst>
                                  <p:childTnLst>
                                    <p:animEffect transition="out" filter="fade">
                                      <p:cBhvr>
                                        <p:cTn id="15" dur="500"/>
                                        <p:tgtEl>
                                          <p:spTgt spid="8"/>
                                        </p:tgtEl>
                                      </p:cBhvr>
                                    </p:animEffect>
                                    <p:set>
                                      <p:cBhvr>
                                        <p:cTn id="16" dur="1" fill="hold">
                                          <p:stCondLst>
                                            <p:cond delay="499"/>
                                          </p:stCondLst>
                                        </p:cTn>
                                        <p:tgtEl>
                                          <p:spTgt spid="8"/>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7"/>
                                        </p:tgtEl>
                                      </p:cBhvr>
                                    </p:animEffect>
                                    <p:set>
                                      <p:cBhvr>
                                        <p:cTn id="19" dur="1" fill="hold">
                                          <p:stCondLst>
                                            <p:cond delay="499"/>
                                          </p:stCondLst>
                                        </p:cTn>
                                        <p:tgtEl>
                                          <p:spTgt spid="7"/>
                                        </p:tgtEl>
                                        <p:attrNameLst>
                                          <p:attrName>style.visibility</p:attrName>
                                        </p:attrNameLst>
                                      </p:cBhvr>
                                      <p:to>
                                        <p:strVal val="hidden"/>
                                      </p:to>
                                    </p:set>
                                  </p:childTnLst>
                                </p:cTn>
                              </p:par>
                              <p:par>
                                <p:cTn id="20" presetID="10"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10"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par>
                          <p:cTn id="32" fill="hold">
                            <p:stCondLst>
                              <p:cond delay="2500"/>
                            </p:stCondLst>
                            <p:childTnLst>
                              <p:par>
                                <p:cTn id="33" presetID="1" presetClass="entr" presetSubtype="0" fill="hold" grpId="0" nodeType="afterEffect">
                                  <p:stCondLst>
                                    <p:cond delay="20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normAutofit fontScale="90000"/>
          </a:bodyPr>
          <a:lstStyle/>
          <a:p>
            <a:r>
              <a:rPr lang="en-US" sz="3200" dirty="0">
                <a:latin typeface="メイリオ" panose="020B0604030504040204" pitchFamily="50" charset="-128"/>
                <a:ea typeface="メイリオ" panose="020B0604030504040204" pitchFamily="50" charset="-128"/>
              </a:rPr>
              <a:t>Grayscale Registration Algorithm</a:t>
            </a:r>
          </a:p>
        </p:txBody>
      </p:sp>
      <p:sp>
        <p:nvSpPr>
          <p:cNvPr id="8" name="Subtitle 3"/>
          <p:cNvSpPr>
            <a:spLocks noGrp="1"/>
          </p:cNvSpPr>
          <p:nvPr>
            <p:ph type="subTitle" idx="1"/>
          </p:nvPr>
        </p:nvSpPr>
        <p:spPr>
          <a:xfrm>
            <a:off x="638439" y="1144505"/>
            <a:ext cx="10826730" cy="516808"/>
          </a:xfrm>
        </p:spPr>
        <p:txBody>
          <a:bodyPr/>
          <a:lstStyle/>
          <a:p>
            <a:r>
              <a:rPr lang="en-US" dirty="0">
                <a:latin typeface="メイリオ" panose="020B0604030504040204" pitchFamily="50" charset="-128"/>
                <a:ea typeface="メイリオ" panose="020B0604030504040204" pitchFamily="50" charset="-128"/>
              </a:rPr>
              <a:t>Normalized Mutual Information – Good Alignment</a:t>
            </a:r>
          </a:p>
        </p:txBody>
      </p:sp>
      <p:sp>
        <p:nvSpPr>
          <p:cNvPr id="9" name="Rectangle 8"/>
          <p:cNvSpPr/>
          <p:nvPr/>
        </p:nvSpPr>
        <p:spPr>
          <a:xfrm>
            <a:off x="797392" y="1739206"/>
            <a:ext cx="4114800" cy="4114800"/>
          </a:xfrm>
          <a:prstGeom prst="rect">
            <a:avLst/>
          </a:prstGeom>
          <a:blipFill dpi="0" rotWithShape="1">
            <a:blip r:embed="rId3">
              <a:alphaModFix amt="50000"/>
            </a:blip>
            <a:srcRect/>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sp>
        <p:nvSpPr>
          <p:cNvPr id="10" name="Rectangle 9"/>
          <p:cNvSpPr/>
          <p:nvPr/>
        </p:nvSpPr>
        <p:spPr>
          <a:xfrm>
            <a:off x="801772" y="1734842"/>
            <a:ext cx="4114800" cy="4114800"/>
          </a:xfrm>
          <a:prstGeom prst="rect">
            <a:avLst/>
          </a:prstGeom>
          <a:blipFill dpi="0" rotWithShape="1">
            <a:blip r:embed="rId4">
              <a:alphaModFix amt="50000"/>
            </a:blip>
            <a:srcRect/>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graphicFrame>
        <p:nvGraphicFramePr>
          <p:cNvPr id="12" name="Table 11"/>
          <p:cNvGraphicFramePr>
            <a:graphicFrameLocks noGrp="1"/>
          </p:cNvGraphicFramePr>
          <p:nvPr>
            <p:extLst>
              <p:ext uri="{D42A27DB-BD31-4B8C-83A1-F6EECF244321}">
                <p14:modId xmlns:p14="http://schemas.microsoft.com/office/powerpoint/2010/main" val="3481326386"/>
              </p:ext>
            </p:extLst>
          </p:nvPr>
        </p:nvGraphicFramePr>
        <p:xfrm>
          <a:off x="801772" y="1722650"/>
          <a:ext cx="4109231" cy="4110435"/>
        </p:xfrm>
        <a:graphic>
          <a:graphicData uri="http://schemas.openxmlformats.org/drawingml/2006/table">
            <a:tbl>
              <a:tblPr firstRow="1" bandRow="1">
                <a:tableStyleId>{2D5ABB26-0587-4C30-8999-92F81FD0307C}</a:tableStyleId>
              </a:tblPr>
              <a:tblGrid>
                <a:gridCol w="587033">
                  <a:extLst>
                    <a:ext uri="{9D8B030D-6E8A-4147-A177-3AD203B41FA5}">
                      <a16:colId xmlns:a16="http://schemas.microsoft.com/office/drawing/2014/main" val="20000"/>
                    </a:ext>
                  </a:extLst>
                </a:gridCol>
                <a:gridCol w="587033">
                  <a:extLst>
                    <a:ext uri="{9D8B030D-6E8A-4147-A177-3AD203B41FA5}">
                      <a16:colId xmlns:a16="http://schemas.microsoft.com/office/drawing/2014/main" val="20001"/>
                    </a:ext>
                  </a:extLst>
                </a:gridCol>
                <a:gridCol w="587033">
                  <a:extLst>
                    <a:ext uri="{9D8B030D-6E8A-4147-A177-3AD203B41FA5}">
                      <a16:colId xmlns:a16="http://schemas.microsoft.com/office/drawing/2014/main" val="20002"/>
                    </a:ext>
                  </a:extLst>
                </a:gridCol>
                <a:gridCol w="587033">
                  <a:extLst>
                    <a:ext uri="{9D8B030D-6E8A-4147-A177-3AD203B41FA5}">
                      <a16:colId xmlns:a16="http://schemas.microsoft.com/office/drawing/2014/main" val="20003"/>
                    </a:ext>
                  </a:extLst>
                </a:gridCol>
                <a:gridCol w="587033">
                  <a:extLst>
                    <a:ext uri="{9D8B030D-6E8A-4147-A177-3AD203B41FA5}">
                      <a16:colId xmlns:a16="http://schemas.microsoft.com/office/drawing/2014/main" val="20004"/>
                    </a:ext>
                  </a:extLst>
                </a:gridCol>
                <a:gridCol w="587033">
                  <a:extLst>
                    <a:ext uri="{9D8B030D-6E8A-4147-A177-3AD203B41FA5}">
                      <a16:colId xmlns:a16="http://schemas.microsoft.com/office/drawing/2014/main" val="20005"/>
                    </a:ext>
                  </a:extLst>
                </a:gridCol>
                <a:gridCol w="587033">
                  <a:extLst>
                    <a:ext uri="{9D8B030D-6E8A-4147-A177-3AD203B41FA5}">
                      <a16:colId xmlns:a16="http://schemas.microsoft.com/office/drawing/2014/main" val="20006"/>
                    </a:ext>
                  </a:extLst>
                </a:gridCol>
              </a:tblGrid>
              <a:tr h="587205">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extLst>
                  <a:ext uri="{0D108BD9-81ED-4DB2-BD59-A6C34878D82A}">
                    <a16:rowId xmlns:a16="http://schemas.microsoft.com/office/drawing/2014/main" val="10000"/>
                  </a:ext>
                </a:extLst>
              </a:tr>
              <a:tr h="587205">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3</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5</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1"/>
                  </a:ext>
                </a:extLst>
              </a:tr>
              <a:tr h="587205">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3</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extLst>
                  <a:ext uri="{0D108BD9-81ED-4DB2-BD59-A6C34878D82A}">
                    <a16:rowId xmlns:a16="http://schemas.microsoft.com/office/drawing/2014/main" val="10002"/>
                  </a:ext>
                </a:extLst>
              </a:tr>
              <a:tr h="587205">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3"/>
                  </a:ext>
                </a:extLst>
              </a:tr>
              <a:tr h="587205">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3</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5</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4"/>
                  </a:ext>
                </a:extLst>
              </a:tr>
              <a:tr h="587205">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a:ln w="3175">
                            <a:solidFill>
                              <a:schemeClr val="tx1"/>
                            </a:solidFill>
                          </a:ln>
                          <a:solidFill>
                            <a:schemeClr val="bg1"/>
                          </a:solidFill>
                          <a:effectLst/>
                          <a:latin typeface="Arial" panose="020B0604020202020204" pitchFamily="34" charset="0"/>
                          <a:cs typeface="Arial" panose="020B0604020202020204" pitchFamily="34" charset="0"/>
                        </a:rPr>
                        <a:t>3</a:t>
                      </a:r>
                      <a:endPar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4</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pPr algn="l" fontAlgn="ctr"/>
                      <a:r>
                        <a:rPr lang="en-US" sz="1600" b="1"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1</a:t>
                      </a:r>
                      <a:endPar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5"/>
                  </a:ext>
                </a:extLst>
              </a:tr>
              <a:tr h="587205">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a:ln w="3175">
                            <a:solidFill>
                              <a:schemeClr val="tx1"/>
                            </a:solidFill>
                          </a:ln>
                          <a:solidFill>
                            <a:schemeClr val="bg1"/>
                          </a:solidFill>
                          <a:latin typeface="Arial" panose="020B0604020202020204" pitchFamily="34" charset="0"/>
                          <a:cs typeface="Arial" panose="020B0604020202020204" pitchFamily="34" charset="0"/>
                        </a:rPr>
                        <a:t>1</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tc>
                  <a:txBody>
                    <a:bodyPr/>
                    <a:lstStyle/>
                    <a:p>
                      <a:r>
                        <a:rPr lang="en-US" sz="1600" b="1" dirty="0">
                          <a:ln w="3175">
                            <a:solidFill>
                              <a:schemeClr val="tx1"/>
                            </a:solidFill>
                          </a:ln>
                          <a:solidFill>
                            <a:schemeClr val="bg1"/>
                          </a:solidFill>
                          <a:latin typeface="Arial" panose="020B0604020202020204" pitchFamily="34" charset="0"/>
                          <a:cs typeface="Arial" panose="020B0604020202020204" pitchFamily="34" charset="0"/>
                        </a:rPr>
                        <a:t>1</a:t>
                      </a:r>
                    </a:p>
                  </a:txBody>
                  <a:tcPr marL="45720" marR="45720"/>
                </a:tc>
                <a:extLst>
                  <a:ext uri="{0D108BD9-81ED-4DB2-BD59-A6C34878D82A}">
                    <a16:rowId xmlns:a16="http://schemas.microsoft.com/office/drawing/2014/main" val="10006"/>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3439636349"/>
              </p:ext>
            </p:extLst>
          </p:nvPr>
        </p:nvGraphicFramePr>
        <p:xfrm>
          <a:off x="793012" y="1968385"/>
          <a:ext cx="4109231" cy="3902177"/>
        </p:xfrm>
        <a:graphic>
          <a:graphicData uri="http://schemas.openxmlformats.org/drawingml/2006/table">
            <a:tbl>
              <a:tblPr firstRow="1" bandRow="1">
                <a:tableStyleId>{2D5ABB26-0587-4C30-8999-92F81FD0307C}</a:tableStyleId>
              </a:tblPr>
              <a:tblGrid>
                <a:gridCol w="587033">
                  <a:extLst>
                    <a:ext uri="{9D8B030D-6E8A-4147-A177-3AD203B41FA5}">
                      <a16:colId xmlns:a16="http://schemas.microsoft.com/office/drawing/2014/main" val="20000"/>
                    </a:ext>
                  </a:extLst>
                </a:gridCol>
                <a:gridCol w="587033">
                  <a:extLst>
                    <a:ext uri="{9D8B030D-6E8A-4147-A177-3AD203B41FA5}">
                      <a16:colId xmlns:a16="http://schemas.microsoft.com/office/drawing/2014/main" val="20001"/>
                    </a:ext>
                  </a:extLst>
                </a:gridCol>
                <a:gridCol w="587033">
                  <a:extLst>
                    <a:ext uri="{9D8B030D-6E8A-4147-A177-3AD203B41FA5}">
                      <a16:colId xmlns:a16="http://schemas.microsoft.com/office/drawing/2014/main" val="20002"/>
                    </a:ext>
                  </a:extLst>
                </a:gridCol>
                <a:gridCol w="587033">
                  <a:extLst>
                    <a:ext uri="{9D8B030D-6E8A-4147-A177-3AD203B41FA5}">
                      <a16:colId xmlns:a16="http://schemas.microsoft.com/office/drawing/2014/main" val="20003"/>
                    </a:ext>
                  </a:extLst>
                </a:gridCol>
                <a:gridCol w="587033">
                  <a:extLst>
                    <a:ext uri="{9D8B030D-6E8A-4147-A177-3AD203B41FA5}">
                      <a16:colId xmlns:a16="http://schemas.microsoft.com/office/drawing/2014/main" val="20004"/>
                    </a:ext>
                  </a:extLst>
                </a:gridCol>
                <a:gridCol w="587033">
                  <a:extLst>
                    <a:ext uri="{9D8B030D-6E8A-4147-A177-3AD203B41FA5}">
                      <a16:colId xmlns:a16="http://schemas.microsoft.com/office/drawing/2014/main" val="20005"/>
                    </a:ext>
                  </a:extLst>
                </a:gridCol>
                <a:gridCol w="587033">
                  <a:extLst>
                    <a:ext uri="{9D8B030D-6E8A-4147-A177-3AD203B41FA5}">
                      <a16:colId xmlns:a16="http://schemas.microsoft.com/office/drawing/2014/main" val="20006"/>
                    </a:ext>
                  </a:extLst>
                </a:gridCol>
              </a:tblGrid>
              <a:tr h="378947">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extLst>
                  <a:ext uri="{0D108BD9-81ED-4DB2-BD59-A6C34878D82A}">
                    <a16:rowId xmlns:a16="http://schemas.microsoft.com/office/drawing/2014/main" val="10000"/>
                  </a:ext>
                </a:extLst>
              </a:tr>
              <a:tr h="587205">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tc>
                  <a:txBody>
                    <a:bodyPr/>
                    <a:lstStyle/>
                    <a:p>
                      <a:pPr marL="0" algn="r" defTabSz="914400" rtl="0" eaLnBrk="1" fontAlgn="ctr" latinLnBrk="0" hangingPunct="1"/>
                      <a:r>
                        <a:rPr lang="en-US" sz="1600" b="1" kern="1200" dirty="0">
                          <a:ln w="3175">
                            <a:solidFill>
                              <a:schemeClr val="tx1"/>
                            </a:solidFill>
                          </a:ln>
                          <a:solidFill>
                            <a:schemeClr val="bg1"/>
                          </a:solidFill>
                          <a:latin typeface="Arial" panose="020B0604020202020204" pitchFamily="34" charset="0"/>
                          <a:ea typeface="+mn-ea"/>
                          <a:cs typeface="Arial" panose="020B0604020202020204" pitchFamily="34" charset="0"/>
                        </a:rPr>
                        <a:t>4</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5</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extLst>
                  <a:ext uri="{0D108BD9-81ED-4DB2-BD59-A6C34878D82A}">
                    <a16:rowId xmlns:a16="http://schemas.microsoft.com/office/drawing/2014/main" val="10001"/>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4</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3</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extLst>
                  <a:ext uri="{0D108BD9-81ED-4DB2-BD59-A6C34878D82A}">
                    <a16:rowId xmlns:a16="http://schemas.microsoft.com/office/drawing/2014/main" val="10002"/>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extLst>
                  <a:ext uri="{0D108BD9-81ED-4DB2-BD59-A6C34878D82A}">
                    <a16:rowId xmlns:a16="http://schemas.microsoft.com/office/drawing/2014/main" val="10003"/>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5</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3</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extLst>
                  <a:ext uri="{0D108BD9-81ED-4DB2-BD59-A6C34878D82A}">
                    <a16:rowId xmlns:a16="http://schemas.microsoft.com/office/drawing/2014/main" val="10004"/>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2</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5</a:t>
                      </a:r>
                    </a:p>
                  </a:txBody>
                  <a:tcPr marL="45720" marR="45720" anchor="b"/>
                </a:tc>
                <a:tc>
                  <a:txBody>
                    <a:bodyPr/>
                    <a:lstStyle/>
                    <a:p>
                      <a:pPr algn="r" fontAlgn="ctr"/>
                      <a:r>
                        <a:rPr lang="en-US" sz="1600" b="1" i="0" u="none" strike="noStrike">
                          <a:ln w="3175">
                            <a:solidFill>
                              <a:schemeClr val="tx1"/>
                            </a:solidFill>
                          </a:ln>
                          <a:solidFill>
                            <a:schemeClr val="bg1"/>
                          </a:solidFill>
                          <a:effectLst/>
                          <a:latin typeface="Arial" panose="020B0604020202020204" pitchFamily="34" charset="0"/>
                          <a:cs typeface="Arial" panose="020B0604020202020204" pitchFamily="34" charset="0"/>
                        </a:rPr>
                        <a:t>5</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6</a:t>
                      </a:r>
                    </a:p>
                  </a:txBody>
                  <a:tcPr marL="45720" marR="45720" anchor="b"/>
                </a:tc>
                <a:tc>
                  <a:txBody>
                    <a:bodyPr/>
                    <a:lstStyle/>
                    <a:p>
                      <a:pPr algn="r" fontAlgn="ctr"/>
                      <a:r>
                        <a:rPr lang="en-US" sz="1600" b="1" i="0" u="none" strike="noStrike" dirty="0">
                          <a:ln w="3175">
                            <a:solidFill>
                              <a:schemeClr val="tx1"/>
                            </a:solidFill>
                          </a:ln>
                          <a:solidFill>
                            <a:schemeClr val="bg1"/>
                          </a:solidFill>
                          <a:effectLst/>
                          <a:latin typeface="Arial" panose="020B0604020202020204" pitchFamily="34" charset="0"/>
                          <a:cs typeface="Arial" panose="020B0604020202020204" pitchFamily="34" charset="0"/>
                        </a:rPr>
                        <a:t>3</a:t>
                      </a: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extLst>
                  <a:ext uri="{0D108BD9-81ED-4DB2-BD59-A6C34878D82A}">
                    <a16:rowId xmlns:a16="http://schemas.microsoft.com/office/drawing/2014/main" val="10005"/>
                  </a:ext>
                </a:extLst>
              </a:tr>
              <a:tr h="587205">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a:ln w="3175">
                            <a:solidFill>
                              <a:schemeClr val="tx1"/>
                            </a:solidFill>
                          </a:ln>
                          <a:solidFill>
                            <a:schemeClr val="bg1"/>
                          </a:solidFill>
                          <a:latin typeface="Arial" panose="020B0604020202020204" pitchFamily="34" charset="0"/>
                          <a:cs typeface="Arial" panose="020B0604020202020204" pitchFamily="34" charset="0"/>
                        </a:rPr>
                        <a:t>2</a:t>
                      </a:r>
                      <a:endParaRPr lang="en-US" sz="1600" b="1" dirty="0">
                        <a:ln w="3175">
                          <a:solidFill>
                            <a:schemeClr val="tx1"/>
                          </a:solidFill>
                        </a:ln>
                        <a:solidFill>
                          <a:schemeClr val="bg1"/>
                        </a:solidFill>
                        <a:latin typeface="Arial" panose="020B0604020202020204" pitchFamily="34" charset="0"/>
                        <a:cs typeface="Arial" panose="020B0604020202020204" pitchFamily="34" charset="0"/>
                      </a:endParaRPr>
                    </a:p>
                  </a:txBody>
                  <a:tcPr marL="45720" marR="45720" anchor="b"/>
                </a:tc>
                <a:tc>
                  <a:txBody>
                    <a:bodyPr/>
                    <a:lstStyle/>
                    <a:p>
                      <a:pPr algn="r"/>
                      <a:r>
                        <a:rPr lang="en-US" sz="1600" b="1" dirty="0">
                          <a:ln w="3175">
                            <a:solidFill>
                              <a:schemeClr val="tx1"/>
                            </a:solidFill>
                          </a:ln>
                          <a:solidFill>
                            <a:schemeClr val="bg1"/>
                          </a:solidFill>
                          <a:latin typeface="Arial" panose="020B0604020202020204" pitchFamily="34" charset="0"/>
                          <a:cs typeface="Arial" panose="020B0604020202020204" pitchFamily="34" charset="0"/>
                        </a:rPr>
                        <a:t>2</a:t>
                      </a:r>
                    </a:p>
                  </a:txBody>
                  <a:tcPr marL="45720" marR="45720" anchor="b"/>
                </a:tc>
                <a:extLst>
                  <a:ext uri="{0D108BD9-81ED-4DB2-BD59-A6C34878D82A}">
                    <a16:rowId xmlns:a16="http://schemas.microsoft.com/office/drawing/2014/main" val="10006"/>
                  </a:ext>
                </a:extLst>
              </a:tr>
            </a:tbl>
          </a:graphicData>
        </a:graphic>
      </p:graphicFrame>
      <mc:AlternateContent xmlns:mc="http://schemas.openxmlformats.org/markup-compatibility/2006" xmlns:a14="http://schemas.microsoft.com/office/drawing/2010/main">
        <mc:Choice Requires="a14">
          <p:sp>
            <p:nvSpPr>
              <p:cNvPr id="14" name="TextBox 13"/>
              <p:cNvSpPr txBox="1"/>
              <p:nvPr/>
            </p:nvSpPr>
            <p:spPr>
              <a:xfrm>
                <a:off x="8265520" y="581682"/>
                <a:ext cx="3926480" cy="2847318"/>
              </a:xfrm>
              <a:prstGeom prst="rect">
                <a:avLst/>
              </a:prstGeom>
              <a:noFill/>
            </p:spPr>
            <p:txBody>
              <a:bodyPr wrap="square" rtlCol="0">
                <a:spAutoFit/>
              </a:bodyPr>
              <a:lstStyle/>
              <a:p>
                <a:r>
                  <a:rPr lang="ja-JP" altLang="en-US" dirty="0">
                    <a:latin typeface="メイリオ" panose="020B0604030504040204" pitchFamily="50" charset="-128"/>
                    <a:ea typeface="メイリオ" panose="020B0604030504040204" pitchFamily="50" charset="-128"/>
                  </a:rPr>
                  <a:t>ピクセル値のすべての組み合わせをカウントして、すべての</a:t>
                </a:r>
                <a:r>
                  <a:rPr lang="en-US" altLang="ja-JP" dirty="0">
                    <a:latin typeface="メイリオ" panose="020B0604030504040204" pitchFamily="50" charset="-128"/>
                    <a:ea typeface="メイリオ" panose="020B0604030504040204" pitchFamily="50" charset="-128"/>
                  </a:rPr>
                  <a:t>p</a:t>
                </a:r>
                <a:r>
                  <a:rPr lang="ja-JP" altLang="en-US" dirty="0">
                    <a:latin typeface="メイリオ" panose="020B0604030504040204" pitchFamily="50" charset="-128"/>
                    <a:ea typeface="メイリオ" panose="020B0604030504040204" pitchFamily="50" charset="-128"/>
                  </a:rPr>
                  <a:t>（</a:t>
                </a:r>
                <a:r>
                  <a:rPr lang="en-US" altLang="ja-JP" dirty="0" err="1">
                    <a:latin typeface="メイリオ" panose="020B0604030504040204" pitchFamily="50" charset="-128"/>
                    <a:ea typeface="メイリオ" panose="020B0604030504040204" pitchFamily="50" charset="-128"/>
                  </a:rPr>
                  <a:t>i</a:t>
                </a: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j</a:t>
                </a:r>
                <a:r>
                  <a:rPr lang="ja-JP" altLang="en-US" dirty="0">
                    <a:latin typeface="メイリオ" panose="020B0604030504040204" pitchFamily="50" charset="-128"/>
                    <a:ea typeface="メイリオ" panose="020B0604030504040204" pitchFamily="50" charset="-128"/>
                  </a:rPr>
                  <a:t>）値を取得する。</a:t>
                </a:r>
                <a:endParaRPr lang="en-US" dirty="0">
                  <a:latin typeface="メイリオ" panose="020B0604030504040204" pitchFamily="50" charset="-128"/>
                  <a:ea typeface="メイリオ" panose="020B0604030504040204" pitchFamily="50" charset="-128"/>
                </a:endParaRPr>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𝑝</m:t>
                      </m:r>
                      <m:d>
                        <m:dPr>
                          <m:ctrlPr>
                            <a:rPr lang="en-US" i="1">
                              <a:latin typeface="Cambria Math" panose="02040503050406030204" pitchFamily="18" charset="0"/>
                            </a:rPr>
                          </m:ctrlPr>
                        </m:dPr>
                        <m:e>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e>
                      </m:d>
                      <m:r>
                        <a:rPr lang="en-US" i="1">
                          <a:latin typeface="Cambria Math" panose="02040503050406030204" pitchFamily="18" charset="0"/>
                        </a:rPr>
                        <m:t>=</m:t>
                      </m:r>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 </m:t>
                          </m:r>
                          <m:r>
                            <m:rPr>
                              <m:sty m:val="p"/>
                            </m:rPr>
                            <a:rPr lang="en-US">
                              <a:latin typeface="Cambria Math" panose="02040503050406030204" pitchFamily="18" charset="0"/>
                            </a:rPr>
                            <m:t>pixels</m:t>
                          </m:r>
                          <m:r>
                            <a:rPr lang="en-US">
                              <a:latin typeface="Cambria Math" panose="02040503050406030204" pitchFamily="18" charset="0"/>
                            </a:rPr>
                            <m:t> </m:t>
                          </m:r>
                          <m:r>
                            <m:rPr>
                              <m:sty m:val="p"/>
                            </m:rPr>
                            <a:rPr lang="en-US">
                              <a:latin typeface="Cambria Math" panose="02040503050406030204" pitchFamily="18" charset="0"/>
                            </a:rPr>
                            <m:t>with</m:t>
                          </m:r>
                          <m:r>
                            <a:rPr lang="en-US">
                              <a:latin typeface="Cambria Math" panose="02040503050406030204" pitchFamily="18" charset="0"/>
                            </a:rPr>
                            <m:t> </m:t>
                          </m:r>
                          <m:r>
                            <m:rPr>
                              <m:sty m:val="p"/>
                            </m:rPr>
                            <a:rPr lang="en-US">
                              <a:latin typeface="Cambria Math" panose="02040503050406030204" pitchFamily="18" charset="0"/>
                            </a:rPr>
                            <m:t>values</m:t>
                          </m:r>
                          <m:r>
                            <a:rPr lang="en-US">
                              <a:latin typeface="Cambria Math" panose="02040503050406030204" pitchFamily="18" charset="0"/>
                            </a:rPr>
                            <m:t> </m:t>
                          </m:r>
                          <m:r>
                            <a:rPr lang="en-US" i="1">
                              <a:latin typeface="Cambria Math" panose="02040503050406030204" pitchFamily="18" charset="0"/>
                            </a:rPr>
                            <m:t>𝑖</m:t>
                          </m:r>
                          <m:r>
                            <a:rPr lang="en-US" i="1">
                              <a:latin typeface="Cambria Math" panose="02040503050406030204" pitchFamily="18" charset="0"/>
                            </a:rPr>
                            <m:t> </m:t>
                          </m:r>
                          <m:r>
                            <m:rPr>
                              <m:sty m:val="p"/>
                            </m:rPr>
                            <a:rPr lang="en-US">
                              <a:latin typeface="Cambria Math" panose="02040503050406030204" pitchFamily="18" charset="0"/>
                            </a:rPr>
                            <m:t>and</m:t>
                          </m:r>
                          <m:r>
                            <a:rPr lang="en-US" i="1">
                              <a:latin typeface="Cambria Math" panose="02040503050406030204" pitchFamily="18" charset="0"/>
                            </a:rPr>
                            <m:t> </m:t>
                          </m:r>
                          <m:r>
                            <a:rPr lang="en-US" i="1">
                              <a:latin typeface="Cambria Math" panose="02040503050406030204" pitchFamily="18" charset="0"/>
                            </a:rPr>
                            <m:t>𝑗</m:t>
                          </m:r>
                          <m:r>
                            <m:rPr>
                              <m:nor/>
                            </m:rPr>
                            <a:rPr lang="en-US" dirty="0"/>
                            <m:t> </m:t>
                          </m:r>
                        </m:num>
                        <m:den>
                          <m:r>
                            <m:rPr>
                              <m:sty m:val="p"/>
                            </m:rPr>
                            <a:rPr lang="en-US">
                              <a:latin typeface="Cambria Math" panose="02040503050406030204" pitchFamily="18" charset="0"/>
                            </a:rPr>
                            <m:t>Total</m:t>
                          </m:r>
                          <m:r>
                            <a:rPr lang="en-US">
                              <a:latin typeface="Cambria Math" panose="02040503050406030204" pitchFamily="18" charset="0"/>
                            </a:rPr>
                            <m:t> # </m:t>
                          </m:r>
                          <m:r>
                            <m:rPr>
                              <m:sty m:val="p"/>
                            </m:rPr>
                            <a:rPr lang="en-US">
                              <a:latin typeface="Cambria Math" panose="02040503050406030204" pitchFamily="18" charset="0"/>
                            </a:rPr>
                            <m:t>pixels</m:t>
                          </m:r>
                        </m:den>
                      </m:f>
                    </m:oMath>
                  </m:oMathPara>
                </a14:m>
                <a:endParaRPr lang="en-US" dirty="0"/>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𝑝</m:t>
                      </m:r>
                      <m:d>
                        <m:dPr>
                          <m:ctrlPr>
                            <a:rPr lang="en-US" b="0" i="1" smtClean="0">
                              <a:latin typeface="Cambria Math" panose="02040503050406030204" pitchFamily="18" charset="0"/>
                            </a:rPr>
                          </m:ctrlPr>
                        </m:dPr>
                        <m:e>
                          <m:r>
                            <a:rPr lang="en-US" b="0" i="1" smtClean="0">
                              <a:latin typeface="Cambria Math" panose="02040503050406030204" pitchFamily="18" charset="0"/>
                            </a:rPr>
                            <m:t>1,2</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33</m:t>
                          </m:r>
                        </m:num>
                        <m:den>
                          <m:r>
                            <a:rPr lang="en-US" b="0" i="1" smtClean="0">
                              <a:latin typeface="Cambria Math" panose="02040503050406030204" pitchFamily="18" charset="0"/>
                            </a:rPr>
                            <m:t>49</m:t>
                          </m:r>
                        </m:den>
                      </m:f>
                    </m:oMath>
                  </m:oMathPara>
                </a14:m>
                <a:endParaRPr lang="en-US" b="0" dirty="0"/>
              </a:p>
              <a:p>
                <a:endParaRPr lang="en-US" dirty="0"/>
              </a:p>
              <a:p>
                <a:endParaRPr lang="en-US" dirty="0"/>
              </a:p>
            </p:txBody>
          </p:sp>
        </mc:Choice>
        <mc:Fallback xmlns="">
          <p:sp>
            <p:nvSpPr>
              <p:cNvPr id="14" name="TextBox 13"/>
              <p:cNvSpPr txBox="1">
                <a:spLocks noRot="1" noChangeAspect="1" noMove="1" noResize="1" noEditPoints="1" noAdjustHandles="1" noChangeArrowheads="1" noChangeShapeType="1" noTextEdit="1"/>
              </p:cNvSpPr>
              <p:nvPr/>
            </p:nvSpPr>
            <p:spPr>
              <a:xfrm>
                <a:off x="8265520" y="581682"/>
                <a:ext cx="3926480" cy="2847318"/>
              </a:xfrm>
              <a:prstGeom prst="rect">
                <a:avLst/>
              </a:prstGeom>
              <a:blipFill>
                <a:blip r:embed="rId5"/>
                <a:stretch>
                  <a:fillRect l="-1398" t="-855" r="-621"/>
                </a:stretch>
              </a:blipFill>
            </p:spPr>
            <p:txBody>
              <a:bodyPr/>
              <a:lstStyle/>
              <a:p>
                <a:r>
                  <a:rPr lang="ja-JP" altLang="en-US">
                    <a:noFill/>
                  </a:rPr>
                  <a:t> </a:t>
                </a:r>
              </a:p>
            </p:txBody>
          </p:sp>
        </mc:Fallback>
      </mc:AlternateContent>
      <p:graphicFrame>
        <p:nvGraphicFramePr>
          <p:cNvPr id="15" name="Table 14"/>
          <p:cNvGraphicFramePr>
            <a:graphicFrameLocks noGrp="1"/>
          </p:cNvGraphicFramePr>
          <p:nvPr>
            <p:extLst>
              <p:ext uri="{D42A27DB-BD31-4B8C-83A1-F6EECF244321}">
                <p14:modId xmlns:p14="http://schemas.microsoft.com/office/powerpoint/2010/main" val="1358493913"/>
              </p:ext>
            </p:extLst>
          </p:nvPr>
        </p:nvGraphicFramePr>
        <p:xfrm>
          <a:off x="5206914" y="2160190"/>
          <a:ext cx="3618685" cy="2750391"/>
        </p:xfrm>
        <a:graphic>
          <a:graphicData uri="http://schemas.openxmlformats.org/drawingml/2006/table">
            <a:tbl>
              <a:tblPr>
                <a:tableStyleId>{5C22544A-7EE6-4342-B048-85BDC9FD1C3A}</a:tableStyleId>
              </a:tblPr>
              <a:tblGrid>
                <a:gridCol w="516955">
                  <a:extLst>
                    <a:ext uri="{9D8B030D-6E8A-4147-A177-3AD203B41FA5}">
                      <a16:colId xmlns:a16="http://schemas.microsoft.com/office/drawing/2014/main" val="20000"/>
                    </a:ext>
                  </a:extLst>
                </a:gridCol>
                <a:gridCol w="516955">
                  <a:extLst>
                    <a:ext uri="{9D8B030D-6E8A-4147-A177-3AD203B41FA5}">
                      <a16:colId xmlns:a16="http://schemas.microsoft.com/office/drawing/2014/main" val="20001"/>
                    </a:ext>
                  </a:extLst>
                </a:gridCol>
                <a:gridCol w="516955">
                  <a:extLst>
                    <a:ext uri="{9D8B030D-6E8A-4147-A177-3AD203B41FA5}">
                      <a16:colId xmlns:a16="http://schemas.microsoft.com/office/drawing/2014/main" val="20002"/>
                    </a:ext>
                  </a:extLst>
                </a:gridCol>
                <a:gridCol w="516955">
                  <a:extLst>
                    <a:ext uri="{9D8B030D-6E8A-4147-A177-3AD203B41FA5}">
                      <a16:colId xmlns:a16="http://schemas.microsoft.com/office/drawing/2014/main" val="20003"/>
                    </a:ext>
                  </a:extLst>
                </a:gridCol>
                <a:gridCol w="516955">
                  <a:extLst>
                    <a:ext uri="{9D8B030D-6E8A-4147-A177-3AD203B41FA5}">
                      <a16:colId xmlns:a16="http://schemas.microsoft.com/office/drawing/2014/main" val="20004"/>
                    </a:ext>
                  </a:extLst>
                </a:gridCol>
                <a:gridCol w="516955">
                  <a:extLst>
                    <a:ext uri="{9D8B030D-6E8A-4147-A177-3AD203B41FA5}">
                      <a16:colId xmlns:a16="http://schemas.microsoft.com/office/drawing/2014/main" val="20005"/>
                    </a:ext>
                  </a:extLst>
                </a:gridCol>
                <a:gridCol w="516955">
                  <a:extLst>
                    <a:ext uri="{9D8B030D-6E8A-4147-A177-3AD203B41FA5}">
                      <a16:colId xmlns:a16="http://schemas.microsoft.com/office/drawing/2014/main" val="20006"/>
                    </a:ext>
                  </a:extLst>
                </a:gridCol>
              </a:tblGrid>
              <a:tr h="392913">
                <a:tc>
                  <a:txBody>
                    <a:bodyPr/>
                    <a:lstStyle/>
                    <a:p>
                      <a:pPr algn="ctr" fontAlgn="ctr"/>
                      <a:r>
                        <a:rPr lang="en-US" sz="1600" u="none" strike="noStrike" dirty="0">
                          <a:effectLst/>
                          <a:latin typeface="Arial" panose="020B0604020202020204" pitchFamily="34" charset="0"/>
                          <a:cs typeface="Arial" panose="020B0604020202020204" pitchFamily="34" charset="0"/>
                        </a:rPr>
                        <a:t>6</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0</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4</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extLst>
                  <a:ext uri="{0D108BD9-81ED-4DB2-BD59-A6C34878D82A}">
                    <a16:rowId xmlns:a16="http://schemas.microsoft.com/office/drawing/2014/main" val="10000"/>
                  </a:ext>
                </a:extLst>
              </a:tr>
              <a:tr h="392913">
                <a:tc>
                  <a:txBody>
                    <a:bodyPr/>
                    <a:lstStyle/>
                    <a:p>
                      <a:pPr algn="ctr" fontAlgn="ctr"/>
                      <a:r>
                        <a:rPr lang="en-US" sz="1600" u="none" strike="noStrike" dirty="0">
                          <a:effectLst/>
                          <a:latin typeface="Arial" panose="020B0604020202020204" pitchFamily="34" charset="0"/>
                          <a:cs typeface="Arial" panose="020B0604020202020204" pitchFamily="34" charset="0"/>
                        </a:rPr>
                        <a:t>5</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2</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extLst>
                  <a:ext uri="{0D108BD9-81ED-4DB2-BD59-A6C34878D82A}">
                    <a16:rowId xmlns:a16="http://schemas.microsoft.com/office/drawing/2014/main" val="10001"/>
                  </a:ext>
                </a:extLst>
              </a:tr>
              <a:tr h="392913">
                <a:tc>
                  <a:txBody>
                    <a:bodyPr/>
                    <a:lstStyle/>
                    <a:p>
                      <a:pPr algn="ctr" fontAlgn="ctr"/>
                      <a:r>
                        <a:rPr lang="en-US" sz="1600" u="none" strike="noStrike" dirty="0">
                          <a:effectLst/>
                          <a:latin typeface="Arial" panose="020B0604020202020204" pitchFamily="34" charset="0"/>
                          <a:cs typeface="Arial" panose="020B0604020202020204" pitchFamily="34" charset="0"/>
                        </a:rPr>
                        <a:t>4</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0</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0</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extLst>
                  <a:ext uri="{0D108BD9-81ED-4DB2-BD59-A6C34878D82A}">
                    <a16:rowId xmlns:a16="http://schemas.microsoft.com/office/drawing/2014/main" val="10002"/>
                  </a:ext>
                </a:extLst>
              </a:tr>
              <a:tr h="392913">
                <a:tc>
                  <a:txBody>
                    <a:bodyPr/>
                    <a:lstStyle/>
                    <a:p>
                      <a:pPr algn="ctr" fontAlgn="ctr"/>
                      <a:r>
                        <a:rPr lang="en-US" sz="1600" u="none" strike="noStrike" dirty="0">
                          <a:effectLst/>
                          <a:latin typeface="Arial" panose="020B0604020202020204" pitchFamily="34" charset="0"/>
                          <a:cs typeface="Arial" panose="020B0604020202020204" pitchFamily="34" charset="0"/>
                        </a:rPr>
                        <a:t>3</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1</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extLst>
                  <a:ext uri="{0D108BD9-81ED-4DB2-BD59-A6C34878D82A}">
                    <a16:rowId xmlns:a16="http://schemas.microsoft.com/office/drawing/2014/main" val="10003"/>
                  </a:ext>
                </a:extLst>
              </a:tr>
              <a:tr h="392913">
                <a:tc>
                  <a:txBody>
                    <a:bodyPr/>
                    <a:lstStyle/>
                    <a:p>
                      <a:pPr algn="ctr" fontAlgn="ctr"/>
                      <a:r>
                        <a:rPr lang="en-US" sz="1600" u="none" strike="noStrike" dirty="0">
                          <a:effectLst/>
                          <a:latin typeface="Arial" panose="020B0604020202020204" pitchFamily="34" charset="0"/>
                          <a:cs typeface="Arial" panose="020B0604020202020204" pitchFamily="34" charset="0"/>
                        </a:rPr>
                        <a:t>2</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33</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1"/>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0</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extLst>
                  <a:ext uri="{0D108BD9-81ED-4DB2-BD59-A6C34878D82A}">
                    <a16:rowId xmlns:a16="http://schemas.microsoft.com/office/drawing/2014/main" val="10004"/>
                  </a:ext>
                </a:extLst>
              </a:tr>
              <a:tr h="392913">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0</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0</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0</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extLst>
                  <a:ext uri="{0D108BD9-81ED-4DB2-BD59-A6C34878D82A}">
                    <a16:rowId xmlns:a16="http://schemas.microsoft.com/office/drawing/2014/main" val="10005"/>
                  </a:ext>
                </a:extLst>
              </a:tr>
              <a:tr h="392913">
                <a:tc>
                  <a:txBody>
                    <a:bodyPr/>
                    <a:lstStyle/>
                    <a:p>
                      <a:pPr algn="ctr" fontAlgn="ct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1</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2</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3</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4</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5</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6</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extLst>
                  <a:ext uri="{0D108BD9-81ED-4DB2-BD59-A6C34878D82A}">
                    <a16:rowId xmlns:a16="http://schemas.microsoft.com/office/drawing/2014/main" val="10006"/>
                  </a:ext>
                </a:extLst>
              </a:tr>
            </a:tbl>
          </a:graphicData>
        </a:graphic>
      </p:graphicFrame>
      <mc:AlternateContent xmlns:mc="http://schemas.openxmlformats.org/markup-compatibility/2006" xmlns:a14="http://schemas.microsoft.com/office/drawing/2010/main">
        <mc:Choice Requires="a14">
          <p:sp>
            <p:nvSpPr>
              <p:cNvPr id="16" name="Rectangle 15"/>
              <p:cNvSpPr/>
              <p:nvPr/>
            </p:nvSpPr>
            <p:spPr>
              <a:xfrm>
                <a:off x="9022399" y="3211203"/>
                <a:ext cx="2972801" cy="79585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𝐼</m:t>
                      </m:r>
                      <m:r>
                        <a:rPr lang="en-US" i="1" smtClean="0">
                          <a:latin typeface="Cambria Math" panose="02040503050406030204" pitchFamily="18" charset="0"/>
                        </a:rPr>
                        <m:t>=−</m:t>
                      </m:r>
                      <m:nary>
                        <m:naryPr>
                          <m:chr m:val="∑"/>
                          <m:supHide m:val="on"/>
                          <m:ctrlPr>
                            <a:rPr lang="en-US" i="1">
                              <a:latin typeface="Cambria Math" panose="02040503050406030204" pitchFamily="18" charset="0"/>
                            </a:rPr>
                          </m:ctrlPr>
                        </m:naryPr>
                        <m:sub>
                          <m:r>
                            <m:rPr>
                              <m:brk m:alnAt="9"/>
                            </m:rP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sub>
                        <m:sup/>
                        <m:e>
                          <m:r>
                            <a:rPr lang="en-US" i="1">
                              <a:latin typeface="Cambria Math" panose="02040503050406030204" pitchFamily="18" charset="0"/>
                            </a:rPr>
                            <m:t>𝑝</m:t>
                          </m:r>
                          <m:d>
                            <m:dPr>
                              <m:ctrlPr>
                                <a:rPr lang="en-US" i="1">
                                  <a:latin typeface="Cambria Math" panose="02040503050406030204" pitchFamily="18" charset="0"/>
                                </a:rPr>
                              </m:ctrlPr>
                            </m:dPr>
                            <m:e>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e>
                          </m:d>
                          <m:r>
                            <a:rPr lang="en-US" b="0" i="1" smtClean="0">
                              <a:latin typeface="Cambria Math" panose="02040503050406030204" pitchFamily="18" charset="0"/>
                            </a:rPr>
                            <m:t>𝑙𝑜𝑔</m:t>
                          </m:r>
                          <m:f>
                            <m:fPr>
                              <m:ctrlPr>
                                <a:rPr lang="en-US" i="1" smtClean="0">
                                  <a:latin typeface="Cambria Math" panose="02040503050406030204" pitchFamily="18" charset="0"/>
                                </a:rPr>
                              </m:ctrlPr>
                            </m:fPr>
                            <m:num>
                              <m:r>
                                <a:rPr lang="en-US" b="0" i="1" smtClean="0">
                                  <a:latin typeface="Cambria Math" panose="02040503050406030204" pitchFamily="18" charset="0"/>
                                </a:rPr>
                                <m:t>𝑝</m:t>
                              </m:r>
                              <m:r>
                                <a:rPr lang="en-US" i="1">
                                  <a:latin typeface="Cambria Math" panose="02040503050406030204" pitchFamily="18" charset="0"/>
                                </a:rPr>
                                <m:t>(</m:t>
                              </m:r>
                              <m:r>
                                <a:rPr lang="en-US" b="0" i="1" smtClean="0">
                                  <a:latin typeface="Cambria Math" panose="02040503050406030204" pitchFamily="18" charset="0"/>
                                </a:rPr>
                                <m:t>𝑖</m:t>
                              </m:r>
                              <m:r>
                                <a:rPr lang="en-US" i="1">
                                  <a:latin typeface="Cambria Math" panose="02040503050406030204" pitchFamily="18" charset="0"/>
                                </a:rPr>
                                <m:t>,</m:t>
                              </m:r>
                              <m:r>
                                <a:rPr lang="en-US" b="0" i="1" smtClean="0">
                                  <a:latin typeface="Cambria Math" panose="02040503050406030204" pitchFamily="18" charset="0"/>
                                </a:rPr>
                                <m:t>𝑗</m:t>
                              </m:r>
                              <m:r>
                                <a:rPr lang="en-US" i="1">
                                  <a:latin typeface="Cambria Math" panose="02040503050406030204" pitchFamily="18" charset="0"/>
                                </a:rPr>
                                <m:t>)</m:t>
                              </m:r>
                            </m:num>
                            <m:den>
                              <m:r>
                                <a:rPr lang="en-US" b="0" i="1" smtClean="0">
                                  <a:latin typeface="Cambria Math" panose="02040503050406030204" pitchFamily="18" charset="0"/>
                                </a:rPr>
                                <m:t>𝑝</m:t>
                              </m:r>
                              <m:d>
                                <m:dPr>
                                  <m:ctrlPr>
                                    <a:rPr lang="en-US" b="0" i="1" smtClean="0">
                                      <a:latin typeface="Cambria Math" panose="02040503050406030204" pitchFamily="18" charset="0"/>
                                    </a:rPr>
                                  </m:ctrlPr>
                                </m:dPr>
                                <m:e>
                                  <m:r>
                                    <a:rPr lang="en-US" b="0" i="1" smtClean="0">
                                      <a:latin typeface="Cambria Math" panose="02040503050406030204" pitchFamily="18" charset="0"/>
                                    </a:rPr>
                                    <m:t>𝑖</m:t>
                                  </m:r>
                                </m:e>
                              </m:d>
                              <m:r>
                                <a:rPr lang="en-US" b="0" i="1" smtClean="0">
                                  <a:latin typeface="Cambria Math" panose="02040503050406030204" pitchFamily="18" charset="0"/>
                                </a:rPr>
                                <m:t>𝑝</m:t>
                              </m:r>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m:t>
                              </m:r>
                            </m:den>
                          </m:f>
                        </m:e>
                      </m:nary>
                    </m:oMath>
                  </m:oMathPara>
                </a14:m>
                <a:endParaRPr lang="en-US" dirty="0">
                  <a:latin typeface="メイリオ" panose="020B0604030504040204" pitchFamily="50" charset="-128"/>
                  <a:ea typeface="メイリオ" panose="020B0604030504040204" pitchFamily="50" charset="-128"/>
                </a:endParaRPr>
              </a:p>
            </p:txBody>
          </p:sp>
        </mc:Choice>
        <mc:Fallback xmlns="">
          <p:sp>
            <p:nvSpPr>
              <p:cNvPr id="16" name="Rectangle 15"/>
              <p:cNvSpPr>
                <a:spLocks noRot="1" noChangeAspect="1" noMove="1" noResize="1" noEditPoints="1" noAdjustHandles="1" noChangeArrowheads="1" noChangeShapeType="1" noTextEdit="1"/>
              </p:cNvSpPr>
              <p:nvPr/>
            </p:nvSpPr>
            <p:spPr>
              <a:xfrm>
                <a:off x="9022399" y="3211203"/>
                <a:ext cx="2972801" cy="795859"/>
              </a:xfrm>
              <a:prstGeom prst="rect">
                <a:avLst/>
              </a:prstGeom>
              <a:blipFill>
                <a:blip r:embed="rId6"/>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748051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normAutofit fontScale="90000"/>
          </a:bodyPr>
          <a:lstStyle/>
          <a:p>
            <a:r>
              <a:rPr lang="en-US" sz="3200" dirty="0">
                <a:latin typeface="メイリオ" panose="020B0604030504040204" pitchFamily="50" charset="-128"/>
                <a:ea typeface="メイリオ" panose="020B0604030504040204" pitchFamily="50" charset="-128"/>
              </a:rPr>
              <a:t>Grayscale Registration Algorithm</a:t>
            </a:r>
          </a:p>
        </p:txBody>
      </p:sp>
      <p:graphicFrame>
        <p:nvGraphicFramePr>
          <p:cNvPr id="6" name="Table 5"/>
          <p:cNvGraphicFramePr>
            <a:graphicFrameLocks noGrp="1"/>
          </p:cNvGraphicFramePr>
          <p:nvPr>
            <p:extLst>
              <p:ext uri="{D42A27DB-BD31-4B8C-83A1-F6EECF244321}">
                <p14:modId xmlns:p14="http://schemas.microsoft.com/office/powerpoint/2010/main" val="3443237122"/>
              </p:ext>
            </p:extLst>
          </p:nvPr>
        </p:nvGraphicFramePr>
        <p:xfrm>
          <a:off x="4549306" y="2692450"/>
          <a:ext cx="3193911" cy="2361289"/>
        </p:xfrm>
        <a:graphic>
          <a:graphicData uri="http://schemas.openxmlformats.org/drawingml/2006/table">
            <a:tbl>
              <a:tblPr>
                <a:tableStyleId>{5C22544A-7EE6-4342-B048-85BDC9FD1C3A}</a:tableStyleId>
              </a:tblPr>
              <a:tblGrid>
                <a:gridCol w="456273">
                  <a:extLst>
                    <a:ext uri="{9D8B030D-6E8A-4147-A177-3AD203B41FA5}">
                      <a16:colId xmlns:a16="http://schemas.microsoft.com/office/drawing/2014/main" val="20000"/>
                    </a:ext>
                  </a:extLst>
                </a:gridCol>
                <a:gridCol w="456273">
                  <a:extLst>
                    <a:ext uri="{9D8B030D-6E8A-4147-A177-3AD203B41FA5}">
                      <a16:colId xmlns:a16="http://schemas.microsoft.com/office/drawing/2014/main" val="20001"/>
                    </a:ext>
                  </a:extLst>
                </a:gridCol>
                <a:gridCol w="456273">
                  <a:extLst>
                    <a:ext uri="{9D8B030D-6E8A-4147-A177-3AD203B41FA5}">
                      <a16:colId xmlns:a16="http://schemas.microsoft.com/office/drawing/2014/main" val="20002"/>
                    </a:ext>
                  </a:extLst>
                </a:gridCol>
                <a:gridCol w="456273">
                  <a:extLst>
                    <a:ext uri="{9D8B030D-6E8A-4147-A177-3AD203B41FA5}">
                      <a16:colId xmlns:a16="http://schemas.microsoft.com/office/drawing/2014/main" val="20003"/>
                    </a:ext>
                  </a:extLst>
                </a:gridCol>
                <a:gridCol w="456273">
                  <a:extLst>
                    <a:ext uri="{9D8B030D-6E8A-4147-A177-3AD203B41FA5}">
                      <a16:colId xmlns:a16="http://schemas.microsoft.com/office/drawing/2014/main" val="20004"/>
                    </a:ext>
                  </a:extLst>
                </a:gridCol>
                <a:gridCol w="456273">
                  <a:extLst>
                    <a:ext uri="{9D8B030D-6E8A-4147-A177-3AD203B41FA5}">
                      <a16:colId xmlns:a16="http://schemas.microsoft.com/office/drawing/2014/main" val="20005"/>
                    </a:ext>
                  </a:extLst>
                </a:gridCol>
                <a:gridCol w="456273">
                  <a:extLst>
                    <a:ext uri="{9D8B030D-6E8A-4147-A177-3AD203B41FA5}">
                      <a16:colId xmlns:a16="http://schemas.microsoft.com/office/drawing/2014/main" val="20006"/>
                    </a:ext>
                  </a:extLst>
                </a:gridCol>
              </a:tblGrid>
              <a:tr h="337327">
                <a:tc>
                  <a:txBody>
                    <a:bodyPr/>
                    <a:lstStyle/>
                    <a:p>
                      <a:pPr algn="ctr" fontAlgn="ctr"/>
                      <a:r>
                        <a:rPr lang="en-US" sz="1600" u="none" strike="noStrike" dirty="0">
                          <a:effectLst/>
                          <a:latin typeface="Arial" panose="020B0604020202020204" pitchFamily="34" charset="0"/>
                          <a:cs typeface="Arial" panose="020B0604020202020204" pitchFamily="34" charset="0"/>
                        </a:rPr>
                        <a:t>6</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0.08</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0.02</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0.02</a:t>
                      </a:r>
                    </a:p>
                  </a:txBody>
                  <a:tcPr marL="9525" marR="9525" marT="9525" marB="0" anchor="ctr">
                    <a:solidFill>
                      <a:schemeClr val="bg2">
                        <a:lumMod val="75000"/>
                      </a:schemeClr>
                    </a:solidFill>
                  </a:tcPr>
                </a:tc>
                <a:extLst>
                  <a:ext uri="{0D108BD9-81ED-4DB2-BD59-A6C34878D82A}">
                    <a16:rowId xmlns:a16="http://schemas.microsoft.com/office/drawing/2014/main" val="10000"/>
                  </a:ext>
                </a:extLst>
              </a:tr>
              <a:tr h="337327">
                <a:tc>
                  <a:txBody>
                    <a:bodyPr/>
                    <a:lstStyle/>
                    <a:p>
                      <a:pPr algn="ctr" fontAlgn="ctr"/>
                      <a:r>
                        <a:rPr lang="en-US" sz="1600" u="none" strike="noStrike" dirty="0">
                          <a:effectLst/>
                          <a:latin typeface="Arial" panose="020B0604020202020204" pitchFamily="34" charset="0"/>
                          <a:cs typeface="Arial" panose="020B0604020202020204" pitchFamily="34" charset="0"/>
                        </a:rPr>
                        <a:t>5</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0.04</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0.02</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0.02</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extLst>
                  <a:ext uri="{0D108BD9-81ED-4DB2-BD59-A6C34878D82A}">
                    <a16:rowId xmlns:a16="http://schemas.microsoft.com/office/drawing/2014/main" val="10001"/>
                  </a:ext>
                </a:extLst>
              </a:tr>
              <a:tr h="337327">
                <a:tc>
                  <a:txBody>
                    <a:bodyPr/>
                    <a:lstStyle/>
                    <a:p>
                      <a:pPr algn="ctr" fontAlgn="ctr"/>
                      <a:r>
                        <a:rPr lang="en-US" sz="1600" u="none" strike="noStrike" dirty="0">
                          <a:effectLst/>
                          <a:latin typeface="Arial" panose="020B0604020202020204" pitchFamily="34" charset="0"/>
                          <a:cs typeface="Arial" panose="020B0604020202020204" pitchFamily="34" charset="0"/>
                        </a:rPr>
                        <a:t>4</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0.02</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0.02</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extLst>
                  <a:ext uri="{0D108BD9-81ED-4DB2-BD59-A6C34878D82A}">
                    <a16:rowId xmlns:a16="http://schemas.microsoft.com/office/drawing/2014/main" val="10002"/>
                  </a:ext>
                </a:extLst>
              </a:tr>
              <a:tr h="337327">
                <a:tc>
                  <a:txBody>
                    <a:bodyPr/>
                    <a:lstStyle/>
                    <a:p>
                      <a:pPr algn="ctr" fontAlgn="ctr"/>
                      <a:r>
                        <a:rPr lang="en-US" sz="1600" u="none" strike="noStrike" dirty="0">
                          <a:effectLst/>
                          <a:latin typeface="Arial" panose="020B0604020202020204" pitchFamily="34" charset="0"/>
                          <a:cs typeface="Arial" panose="020B0604020202020204" pitchFamily="34" charset="0"/>
                        </a:rPr>
                        <a:t>3</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400" b="0" i="0" u="none" strike="noStrike">
                          <a:solidFill>
                            <a:srgbClr val="000000"/>
                          </a:solidFill>
                          <a:effectLst/>
                          <a:latin typeface="Arial" panose="020B0604020202020204" pitchFamily="34" charset="0"/>
                        </a:rPr>
                        <a:t>0.02</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0.02</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0.02</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extLst>
                  <a:ext uri="{0D108BD9-81ED-4DB2-BD59-A6C34878D82A}">
                    <a16:rowId xmlns:a16="http://schemas.microsoft.com/office/drawing/2014/main" val="10003"/>
                  </a:ext>
                </a:extLst>
              </a:tr>
              <a:tr h="337327">
                <a:tc>
                  <a:txBody>
                    <a:bodyPr/>
                    <a:lstStyle/>
                    <a:p>
                      <a:pPr algn="ctr" fontAlgn="ctr"/>
                      <a:r>
                        <a:rPr lang="en-US" sz="1600" u="none" strike="noStrike" dirty="0">
                          <a:effectLst/>
                          <a:latin typeface="Arial" panose="020B0604020202020204" pitchFamily="34" charset="0"/>
                          <a:cs typeface="Arial" panose="020B0604020202020204" pitchFamily="34" charset="0"/>
                        </a:rPr>
                        <a:t>2</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400" b="0" i="0" u="none" strike="noStrike">
                          <a:solidFill>
                            <a:srgbClr val="000000"/>
                          </a:solidFill>
                          <a:effectLst/>
                          <a:latin typeface="Arial" panose="020B0604020202020204" pitchFamily="34" charset="0"/>
                        </a:rPr>
                        <a:t>0.67</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0.02</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90000"/>
                      </a:schemeClr>
                    </a:solidFill>
                  </a:tcPr>
                </a:tc>
                <a:extLst>
                  <a:ext uri="{0D108BD9-81ED-4DB2-BD59-A6C34878D82A}">
                    <a16:rowId xmlns:a16="http://schemas.microsoft.com/office/drawing/2014/main" val="10004"/>
                  </a:ext>
                </a:extLst>
              </a:tr>
              <a:tr h="337327">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dirty="0">
                          <a:solidFill>
                            <a:srgbClr val="000000"/>
                          </a:solidFill>
                          <a:effectLst/>
                          <a:latin typeface="Arial" panose="020B0604020202020204" pitchFamily="34" charset="0"/>
                        </a:rPr>
                        <a:t>0.00</a:t>
                      </a:r>
                    </a:p>
                  </a:txBody>
                  <a:tcPr marL="9525" marR="9525" marT="9525" marB="0" anchor="ctr">
                    <a:solidFill>
                      <a:schemeClr val="bg2">
                        <a:lumMod val="75000"/>
                      </a:schemeClr>
                    </a:solidFill>
                  </a:tcPr>
                </a:tc>
                <a:extLst>
                  <a:ext uri="{0D108BD9-81ED-4DB2-BD59-A6C34878D82A}">
                    <a16:rowId xmlns:a16="http://schemas.microsoft.com/office/drawing/2014/main" val="10005"/>
                  </a:ext>
                </a:extLst>
              </a:tr>
              <a:tr h="337327">
                <a:tc>
                  <a:txBody>
                    <a:bodyPr/>
                    <a:lstStyle/>
                    <a:p>
                      <a:pPr algn="ctr" fontAlgn="ct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1</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2</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3</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4</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5</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6</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extLst>
                  <a:ext uri="{0D108BD9-81ED-4DB2-BD59-A6C34878D82A}">
                    <a16:rowId xmlns:a16="http://schemas.microsoft.com/office/drawing/2014/main" val="10006"/>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864386341"/>
              </p:ext>
            </p:extLst>
          </p:nvPr>
        </p:nvGraphicFramePr>
        <p:xfrm>
          <a:off x="8256895" y="2692449"/>
          <a:ext cx="3698548" cy="2460207"/>
        </p:xfrm>
        <a:graphic>
          <a:graphicData uri="http://schemas.openxmlformats.org/drawingml/2006/table">
            <a:tbl>
              <a:tblPr>
                <a:tableStyleId>{5C22544A-7EE6-4342-B048-85BDC9FD1C3A}</a:tableStyleId>
              </a:tblPr>
              <a:tblGrid>
                <a:gridCol w="528364">
                  <a:extLst>
                    <a:ext uri="{9D8B030D-6E8A-4147-A177-3AD203B41FA5}">
                      <a16:colId xmlns:a16="http://schemas.microsoft.com/office/drawing/2014/main" val="20000"/>
                    </a:ext>
                  </a:extLst>
                </a:gridCol>
                <a:gridCol w="528364">
                  <a:extLst>
                    <a:ext uri="{9D8B030D-6E8A-4147-A177-3AD203B41FA5}">
                      <a16:colId xmlns:a16="http://schemas.microsoft.com/office/drawing/2014/main" val="20001"/>
                    </a:ext>
                  </a:extLst>
                </a:gridCol>
                <a:gridCol w="528364">
                  <a:extLst>
                    <a:ext uri="{9D8B030D-6E8A-4147-A177-3AD203B41FA5}">
                      <a16:colId xmlns:a16="http://schemas.microsoft.com/office/drawing/2014/main" val="20002"/>
                    </a:ext>
                  </a:extLst>
                </a:gridCol>
                <a:gridCol w="528364">
                  <a:extLst>
                    <a:ext uri="{9D8B030D-6E8A-4147-A177-3AD203B41FA5}">
                      <a16:colId xmlns:a16="http://schemas.microsoft.com/office/drawing/2014/main" val="20003"/>
                    </a:ext>
                  </a:extLst>
                </a:gridCol>
                <a:gridCol w="528364">
                  <a:extLst>
                    <a:ext uri="{9D8B030D-6E8A-4147-A177-3AD203B41FA5}">
                      <a16:colId xmlns:a16="http://schemas.microsoft.com/office/drawing/2014/main" val="20004"/>
                    </a:ext>
                  </a:extLst>
                </a:gridCol>
                <a:gridCol w="528364">
                  <a:extLst>
                    <a:ext uri="{9D8B030D-6E8A-4147-A177-3AD203B41FA5}">
                      <a16:colId xmlns:a16="http://schemas.microsoft.com/office/drawing/2014/main" val="20005"/>
                    </a:ext>
                  </a:extLst>
                </a:gridCol>
                <a:gridCol w="528364">
                  <a:extLst>
                    <a:ext uri="{9D8B030D-6E8A-4147-A177-3AD203B41FA5}">
                      <a16:colId xmlns:a16="http://schemas.microsoft.com/office/drawing/2014/main" val="20006"/>
                    </a:ext>
                  </a:extLst>
                </a:gridCol>
              </a:tblGrid>
              <a:tr h="337327">
                <a:tc>
                  <a:txBody>
                    <a:bodyPr/>
                    <a:lstStyle/>
                    <a:p>
                      <a:pPr algn="ctr" fontAlgn="ctr"/>
                      <a:r>
                        <a:rPr lang="en-US" sz="1600" u="none" strike="noStrike" dirty="0">
                          <a:effectLst/>
                          <a:latin typeface="Arial" panose="020B0604020202020204" pitchFamily="34" charset="0"/>
                          <a:cs typeface="Arial" panose="020B0604020202020204" pitchFamily="34" charset="0"/>
                        </a:rPr>
                        <a:t>6</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400" b="0" i="0" u="none" strike="noStrike">
                          <a:solidFill>
                            <a:srgbClr val="000000"/>
                          </a:solidFill>
                          <a:effectLst/>
                          <a:latin typeface="Arial" panose="020B0604020202020204" pitchFamily="34" charset="0"/>
                        </a:rPr>
                        <a:t>0</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-0.089</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-0.034</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-0.034</a:t>
                      </a:r>
                    </a:p>
                  </a:txBody>
                  <a:tcPr marL="9525" marR="9525" marT="9525" marB="0" anchor="ctr">
                    <a:solidFill>
                      <a:schemeClr val="bg2">
                        <a:lumMod val="75000"/>
                      </a:schemeClr>
                    </a:solidFill>
                  </a:tcPr>
                </a:tc>
                <a:extLst>
                  <a:ext uri="{0D108BD9-81ED-4DB2-BD59-A6C34878D82A}">
                    <a16:rowId xmlns:a16="http://schemas.microsoft.com/office/drawing/2014/main" val="10000"/>
                  </a:ext>
                </a:extLst>
              </a:tr>
              <a:tr h="337327">
                <a:tc>
                  <a:txBody>
                    <a:bodyPr/>
                    <a:lstStyle/>
                    <a:p>
                      <a:pPr algn="ctr" fontAlgn="ctr"/>
                      <a:r>
                        <a:rPr lang="en-US" sz="1600" u="none" strike="noStrike" dirty="0">
                          <a:effectLst/>
                          <a:latin typeface="Arial" panose="020B0604020202020204" pitchFamily="34" charset="0"/>
                          <a:cs typeface="Arial" panose="020B0604020202020204" pitchFamily="34" charset="0"/>
                        </a:rPr>
                        <a:t>5</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400" b="0" i="0" u="none" strike="noStrike">
                          <a:solidFill>
                            <a:srgbClr val="000000"/>
                          </a:solidFill>
                          <a:effectLst/>
                          <a:latin typeface="Arial" panose="020B0604020202020204" pitchFamily="34" charset="0"/>
                        </a:rPr>
                        <a:t>0</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-0.057</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-0.034</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-0.034</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a:t>
                      </a:r>
                    </a:p>
                  </a:txBody>
                  <a:tcPr marL="9525" marR="9525" marT="9525" marB="0" anchor="ctr">
                    <a:solidFill>
                      <a:schemeClr val="bg2">
                        <a:lumMod val="75000"/>
                      </a:schemeClr>
                    </a:solidFill>
                  </a:tcPr>
                </a:tc>
                <a:extLst>
                  <a:ext uri="{0D108BD9-81ED-4DB2-BD59-A6C34878D82A}">
                    <a16:rowId xmlns:a16="http://schemas.microsoft.com/office/drawing/2014/main" val="10001"/>
                  </a:ext>
                </a:extLst>
              </a:tr>
              <a:tr h="337327">
                <a:tc>
                  <a:txBody>
                    <a:bodyPr/>
                    <a:lstStyle/>
                    <a:p>
                      <a:pPr algn="ctr" fontAlgn="ctr"/>
                      <a:r>
                        <a:rPr lang="en-US" sz="1600" u="none" strike="noStrike" dirty="0">
                          <a:effectLst/>
                          <a:latin typeface="Arial" panose="020B0604020202020204" pitchFamily="34" charset="0"/>
                          <a:cs typeface="Arial" panose="020B0604020202020204" pitchFamily="34" charset="0"/>
                        </a:rPr>
                        <a:t>4</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400" b="0" i="0" u="none" strike="noStrike">
                          <a:solidFill>
                            <a:srgbClr val="000000"/>
                          </a:solidFill>
                          <a:effectLst/>
                          <a:latin typeface="Arial" panose="020B0604020202020204" pitchFamily="34" charset="0"/>
                        </a:rPr>
                        <a:t>0</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-0.034</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-0.034</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a:t>
                      </a:r>
                    </a:p>
                  </a:txBody>
                  <a:tcPr marL="9525" marR="9525" marT="9525" marB="0" anchor="ctr">
                    <a:solidFill>
                      <a:schemeClr val="bg2">
                        <a:lumMod val="75000"/>
                      </a:schemeClr>
                    </a:solidFill>
                  </a:tcPr>
                </a:tc>
                <a:extLst>
                  <a:ext uri="{0D108BD9-81ED-4DB2-BD59-A6C34878D82A}">
                    <a16:rowId xmlns:a16="http://schemas.microsoft.com/office/drawing/2014/main" val="10002"/>
                  </a:ext>
                </a:extLst>
              </a:tr>
              <a:tr h="337327">
                <a:tc>
                  <a:txBody>
                    <a:bodyPr/>
                    <a:lstStyle/>
                    <a:p>
                      <a:pPr algn="ctr" fontAlgn="ctr"/>
                      <a:r>
                        <a:rPr lang="en-US" sz="1600" u="none" strike="noStrike" dirty="0">
                          <a:effectLst/>
                          <a:latin typeface="Arial" panose="020B0604020202020204" pitchFamily="34" charset="0"/>
                          <a:cs typeface="Arial" panose="020B0604020202020204" pitchFamily="34" charset="0"/>
                        </a:rPr>
                        <a:t>3</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400" b="0" i="0" u="none" strike="noStrike">
                          <a:solidFill>
                            <a:srgbClr val="000000"/>
                          </a:solidFill>
                          <a:effectLst/>
                          <a:latin typeface="Arial" panose="020B0604020202020204" pitchFamily="34" charset="0"/>
                        </a:rPr>
                        <a:t>-0.034</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-0.034</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-0.034</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0.0000</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a:t>
                      </a:r>
                    </a:p>
                  </a:txBody>
                  <a:tcPr marL="9525" marR="9525" marT="9525" marB="0" anchor="ctr">
                    <a:solidFill>
                      <a:schemeClr val="bg2">
                        <a:lumMod val="75000"/>
                      </a:schemeClr>
                    </a:solidFill>
                  </a:tcPr>
                </a:tc>
                <a:extLst>
                  <a:ext uri="{0D108BD9-81ED-4DB2-BD59-A6C34878D82A}">
                    <a16:rowId xmlns:a16="http://schemas.microsoft.com/office/drawing/2014/main" val="10003"/>
                  </a:ext>
                </a:extLst>
              </a:tr>
              <a:tr h="337327">
                <a:tc>
                  <a:txBody>
                    <a:bodyPr/>
                    <a:lstStyle/>
                    <a:p>
                      <a:pPr algn="ctr" fontAlgn="ctr"/>
                      <a:r>
                        <a:rPr lang="en-US" sz="1600" u="none" strike="noStrike" dirty="0">
                          <a:effectLst/>
                          <a:latin typeface="Arial" panose="020B0604020202020204" pitchFamily="34" charset="0"/>
                          <a:cs typeface="Arial" panose="020B0604020202020204" pitchFamily="34" charset="0"/>
                        </a:rPr>
                        <a:t>2</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400" b="0" i="0" u="none" strike="noStrike">
                          <a:solidFill>
                            <a:srgbClr val="000000"/>
                          </a:solidFill>
                          <a:effectLst/>
                          <a:latin typeface="Arial" panose="020B0604020202020204" pitchFamily="34" charset="0"/>
                        </a:rPr>
                        <a:t>-0.116</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-0.034</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a:t>
                      </a:r>
                    </a:p>
                  </a:txBody>
                  <a:tcPr marL="9525" marR="9525" marT="9525" marB="0" anchor="ctr">
                    <a:solidFill>
                      <a:schemeClr val="bg2">
                        <a:lumMod val="90000"/>
                      </a:schemeClr>
                    </a:solidFill>
                  </a:tcPr>
                </a:tc>
                <a:extLst>
                  <a:ext uri="{0D108BD9-81ED-4DB2-BD59-A6C34878D82A}">
                    <a16:rowId xmlns:a16="http://schemas.microsoft.com/office/drawing/2014/main" val="10004"/>
                  </a:ext>
                </a:extLst>
              </a:tr>
              <a:tr h="337327">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400" b="0" i="0" u="none" strike="noStrike">
                          <a:solidFill>
                            <a:srgbClr val="000000"/>
                          </a:solidFill>
                          <a:effectLst/>
                          <a:latin typeface="Arial" panose="020B0604020202020204" pitchFamily="34" charset="0"/>
                        </a:rPr>
                        <a:t>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a:t>
                      </a:r>
                    </a:p>
                  </a:txBody>
                  <a:tcPr marL="9525" marR="9525" marT="9525" marB="0" anchor="ctr">
                    <a:solidFill>
                      <a:schemeClr val="bg2">
                        <a:lumMod val="75000"/>
                      </a:schemeClr>
                    </a:solidFill>
                  </a:tcPr>
                </a:tc>
                <a:tc>
                  <a:txBody>
                    <a:bodyPr/>
                    <a:lstStyle/>
                    <a:p>
                      <a:pPr algn="ctr" rtl="0" fontAlgn="ctr"/>
                      <a:r>
                        <a:rPr lang="en-US" sz="1400" b="0" i="0" u="none" strike="noStrike" dirty="0">
                          <a:solidFill>
                            <a:srgbClr val="000000"/>
                          </a:solidFill>
                          <a:effectLst/>
                          <a:latin typeface="Arial" panose="020B0604020202020204" pitchFamily="34" charset="0"/>
                        </a:rPr>
                        <a:t>0</a:t>
                      </a:r>
                    </a:p>
                  </a:txBody>
                  <a:tcPr marL="9525" marR="9525" marT="9525" marB="0" anchor="ctr">
                    <a:solidFill>
                      <a:schemeClr val="bg2">
                        <a:lumMod val="75000"/>
                      </a:schemeClr>
                    </a:solidFill>
                  </a:tcPr>
                </a:tc>
                <a:extLst>
                  <a:ext uri="{0D108BD9-81ED-4DB2-BD59-A6C34878D82A}">
                    <a16:rowId xmlns:a16="http://schemas.microsoft.com/office/drawing/2014/main" val="10005"/>
                  </a:ext>
                </a:extLst>
              </a:tr>
              <a:tr h="337327">
                <a:tc>
                  <a:txBody>
                    <a:bodyPr/>
                    <a:lstStyle/>
                    <a:p>
                      <a:pPr algn="ctr" fontAlgn="ct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1</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2</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3</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4</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5</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6</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extLst>
                  <a:ext uri="{0D108BD9-81ED-4DB2-BD59-A6C34878D82A}">
                    <a16:rowId xmlns:a16="http://schemas.microsoft.com/office/drawing/2014/main" val="10006"/>
                  </a:ext>
                </a:extLst>
              </a:tr>
            </a:tbl>
          </a:graphicData>
        </a:graphic>
      </p:graphicFrame>
      <p:sp>
        <p:nvSpPr>
          <p:cNvPr id="3" name="TextBox 2"/>
          <p:cNvSpPr txBox="1"/>
          <p:nvPr/>
        </p:nvSpPr>
        <p:spPr>
          <a:xfrm>
            <a:off x="4549306" y="2257421"/>
            <a:ext cx="3515706"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49</a:t>
            </a:r>
            <a:r>
              <a:rPr lang="ja-JP" altLang="en-US" dirty="0">
                <a:latin typeface="メイリオ" panose="020B0604030504040204" pitchFamily="50" charset="-128"/>
                <a:ea typeface="メイリオ" panose="020B0604030504040204" pitchFamily="50" charset="-128"/>
              </a:rPr>
              <a:t>で割って</a:t>
            </a:r>
            <a:r>
              <a:rPr lang="en-US" altLang="ja-JP" dirty="0">
                <a:latin typeface="メイリオ" panose="020B0604030504040204" pitchFamily="50" charset="-128"/>
                <a:ea typeface="メイリオ" panose="020B0604030504040204" pitchFamily="50" charset="-128"/>
              </a:rPr>
              <a:t>p</a:t>
            </a:r>
            <a:r>
              <a:rPr lang="ja-JP" altLang="en-US" dirty="0">
                <a:latin typeface="メイリオ" panose="020B0604030504040204" pitchFamily="50" charset="-128"/>
                <a:ea typeface="メイリオ" panose="020B0604030504040204" pitchFamily="50" charset="-128"/>
              </a:rPr>
              <a:t>（</a:t>
            </a:r>
            <a:r>
              <a:rPr lang="en-US" altLang="ja-JP" dirty="0" err="1">
                <a:latin typeface="メイリオ" panose="020B0604030504040204" pitchFamily="50" charset="-128"/>
                <a:ea typeface="メイリオ" panose="020B0604030504040204" pitchFamily="50" charset="-128"/>
              </a:rPr>
              <a:t>i</a:t>
            </a: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j</a:t>
            </a:r>
            <a:r>
              <a:rPr lang="ja-JP" altLang="en-US" dirty="0">
                <a:latin typeface="メイリオ" panose="020B0604030504040204" pitchFamily="50" charset="-128"/>
                <a:ea typeface="メイリオ" panose="020B0604030504040204" pitchFamily="50" charset="-128"/>
              </a:rPr>
              <a:t>）に変換する</a:t>
            </a:r>
            <a:endParaRPr lang="en-US" dirty="0">
              <a:latin typeface="メイリオ" panose="020B0604030504040204" pitchFamily="50" charset="-128"/>
              <a:ea typeface="メイリオ" panose="020B0604030504040204" pitchFamily="50" charset="-128"/>
            </a:endParaRPr>
          </a:p>
        </p:txBody>
      </p:sp>
      <p:sp>
        <p:nvSpPr>
          <p:cNvPr id="4" name="TextBox 3"/>
          <p:cNvSpPr txBox="1"/>
          <p:nvPr/>
        </p:nvSpPr>
        <p:spPr>
          <a:xfrm>
            <a:off x="8401451" y="2257421"/>
            <a:ext cx="1636987" cy="369332"/>
          </a:xfrm>
          <a:prstGeom prst="rect">
            <a:avLst/>
          </a:prstGeom>
          <a:noFill/>
        </p:spPr>
        <p:txBody>
          <a:bodyPr wrap="none" rtlCol="0">
            <a:spAutoFit/>
          </a:bodyPr>
          <a:lstStyle/>
          <a:p>
            <a:r>
              <a:rPr lang="en-US" dirty="0">
                <a:latin typeface="メイリオ" panose="020B0604030504040204" pitchFamily="50" charset="-128"/>
                <a:ea typeface="メイリオ" panose="020B0604030504040204" pitchFamily="50" charset="-128"/>
              </a:rPr>
              <a:t>p(</a:t>
            </a:r>
            <a:r>
              <a:rPr lang="en-US" dirty="0" err="1">
                <a:latin typeface="メイリオ" panose="020B0604030504040204" pitchFamily="50" charset="-128"/>
                <a:ea typeface="メイリオ" panose="020B0604030504040204" pitchFamily="50" charset="-128"/>
              </a:rPr>
              <a:t>i,j</a:t>
            </a:r>
            <a:r>
              <a:rPr lang="en-US" dirty="0">
                <a:latin typeface="メイリオ" panose="020B0604030504040204" pitchFamily="50" charset="-128"/>
                <a:ea typeface="メイリオ" panose="020B0604030504040204" pitchFamily="50" charset="-128"/>
              </a:rPr>
              <a:t>)</a:t>
            </a:r>
            <a:r>
              <a:rPr lang="en-US" dirty="0" err="1">
                <a:latin typeface="メイリオ" panose="020B0604030504040204" pitchFamily="50" charset="-128"/>
                <a:ea typeface="メイリオ" panose="020B0604030504040204" pitchFamily="50" charset="-128"/>
              </a:rPr>
              <a:t>logp</a:t>
            </a:r>
            <a:r>
              <a:rPr lang="en-US" dirty="0">
                <a:latin typeface="メイリオ" panose="020B0604030504040204" pitchFamily="50" charset="-128"/>
                <a:ea typeface="メイリオ" panose="020B0604030504040204" pitchFamily="50" charset="-128"/>
              </a:rPr>
              <a:t>(</a:t>
            </a:r>
            <a:r>
              <a:rPr lang="en-US" dirty="0" err="1">
                <a:latin typeface="メイリオ" panose="020B0604030504040204" pitchFamily="50" charset="-128"/>
                <a:ea typeface="メイリオ" panose="020B0604030504040204" pitchFamily="50" charset="-128"/>
              </a:rPr>
              <a:t>i,j</a:t>
            </a:r>
            <a:r>
              <a:rPr lang="en-US" dirty="0">
                <a:latin typeface="メイリオ" panose="020B0604030504040204" pitchFamily="50" charset="-128"/>
                <a:ea typeface="メイリオ" panose="020B0604030504040204" pitchFamily="50" charset="-128"/>
              </a:rPr>
              <a:t>)</a:t>
            </a:r>
          </a:p>
        </p:txBody>
      </p:sp>
      <p:sp>
        <p:nvSpPr>
          <p:cNvPr id="13" name="Subtitle 3"/>
          <p:cNvSpPr>
            <a:spLocks noGrp="1"/>
          </p:cNvSpPr>
          <p:nvPr>
            <p:ph type="subTitle" idx="1"/>
          </p:nvPr>
        </p:nvSpPr>
        <p:spPr>
          <a:xfrm>
            <a:off x="638439" y="1144505"/>
            <a:ext cx="10826730" cy="516808"/>
          </a:xfrm>
        </p:spPr>
        <p:txBody>
          <a:bodyPr/>
          <a:lstStyle/>
          <a:p>
            <a:r>
              <a:rPr lang="en-US" dirty="0">
                <a:latin typeface="メイリオ" panose="020B0604030504040204" pitchFamily="50" charset="-128"/>
                <a:ea typeface="メイリオ" panose="020B0604030504040204" pitchFamily="50" charset="-128"/>
              </a:rPr>
              <a:t>Normalized Mutual Information – Good Registration</a:t>
            </a:r>
          </a:p>
        </p:txBody>
      </p:sp>
      <p:graphicFrame>
        <p:nvGraphicFramePr>
          <p:cNvPr id="14" name="Table 13"/>
          <p:cNvGraphicFramePr>
            <a:graphicFrameLocks noGrp="1" noChangeAspect="1"/>
          </p:cNvGraphicFramePr>
          <p:nvPr>
            <p:extLst>
              <p:ext uri="{D42A27DB-BD31-4B8C-83A1-F6EECF244321}">
                <p14:modId xmlns:p14="http://schemas.microsoft.com/office/powerpoint/2010/main" val="52036998"/>
              </p:ext>
            </p:extLst>
          </p:nvPr>
        </p:nvGraphicFramePr>
        <p:xfrm>
          <a:off x="545579" y="2497897"/>
          <a:ext cx="3618685" cy="2750391"/>
        </p:xfrm>
        <a:graphic>
          <a:graphicData uri="http://schemas.openxmlformats.org/drawingml/2006/table">
            <a:tbl>
              <a:tblPr>
                <a:tableStyleId>{5C22544A-7EE6-4342-B048-85BDC9FD1C3A}</a:tableStyleId>
              </a:tblPr>
              <a:tblGrid>
                <a:gridCol w="516955">
                  <a:extLst>
                    <a:ext uri="{9D8B030D-6E8A-4147-A177-3AD203B41FA5}">
                      <a16:colId xmlns:a16="http://schemas.microsoft.com/office/drawing/2014/main" val="20000"/>
                    </a:ext>
                  </a:extLst>
                </a:gridCol>
                <a:gridCol w="516955">
                  <a:extLst>
                    <a:ext uri="{9D8B030D-6E8A-4147-A177-3AD203B41FA5}">
                      <a16:colId xmlns:a16="http://schemas.microsoft.com/office/drawing/2014/main" val="20001"/>
                    </a:ext>
                  </a:extLst>
                </a:gridCol>
                <a:gridCol w="516955">
                  <a:extLst>
                    <a:ext uri="{9D8B030D-6E8A-4147-A177-3AD203B41FA5}">
                      <a16:colId xmlns:a16="http://schemas.microsoft.com/office/drawing/2014/main" val="20002"/>
                    </a:ext>
                  </a:extLst>
                </a:gridCol>
                <a:gridCol w="516955">
                  <a:extLst>
                    <a:ext uri="{9D8B030D-6E8A-4147-A177-3AD203B41FA5}">
                      <a16:colId xmlns:a16="http://schemas.microsoft.com/office/drawing/2014/main" val="20003"/>
                    </a:ext>
                  </a:extLst>
                </a:gridCol>
                <a:gridCol w="516955">
                  <a:extLst>
                    <a:ext uri="{9D8B030D-6E8A-4147-A177-3AD203B41FA5}">
                      <a16:colId xmlns:a16="http://schemas.microsoft.com/office/drawing/2014/main" val="20004"/>
                    </a:ext>
                  </a:extLst>
                </a:gridCol>
                <a:gridCol w="516955">
                  <a:extLst>
                    <a:ext uri="{9D8B030D-6E8A-4147-A177-3AD203B41FA5}">
                      <a16:colId xmlns:a16="http://schemas.microsoft.com/office/drawing/2014/main" val="20005"/>
                    </a:ext>
                  </a:extLst>
                </a:gridCol>
                <a:gridCol w="516955">
                  <a:extLst>
                    <a:ext uri="{9D8B030D-6E8A-4147-A177-3AD203B41FA5}">
                      <a16:colId xmlns:a16="http://schemas.microsoft.com/office/drawing/2014/main" val="20006"/>
                    </a:ext>
                  </a:extLst>
                </a:gridCol>
              </a:tblGrid>
              <a:tr h="392913">
                <a:tc>
                  <a:txBody>
                    <a:bodyPr/>
                    <a:lstStyle/>
                    <a:p>
                      <a:pPr algn="ctr" fontAlgn="ctr"/>
                      <a:r>
                        <a:rPr lang="en-US" sz="1600" u="none" strike="noStrike" dirty="0">
                          <a:effectLst/>
                          <a:latin typeface="Arial" panose="020B0604020202020204" pitchFamily="34" charset="0"/>
                          <a:cs typeface="Arial" panose="020B0604020202020204" pitchFamily="34" charset="0"/>
                        </a:rPr>
                        <a:t>6</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0</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4</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extLst>
                  <a:ext uri="{0D108BD9-81ED-4DB2-BD59-A6C34878D82A}">
                    <a16:rowId xmlns:a16="http://schemas.microsoft.com/office/drawing/2014/main" val="10000"/>
                  </a:ext>
                </a:extLst>
              </a:tr>
              <a:tr h="392913">
                <a:tc>
                  <a:txBody>
                    <a:bodyPr/>
                    <a:lstStyle/>
                    <a:p>
                      <a:pPr algn="ctr" fontAlgn="ctr"/>
                      <a:r>
                        <a:rPr lang="en-US" sz="1600" u="none" strike="noStrike" dirty="0">
                          <a:effectLst/>
                          <a:latin typeface="Arial" panose="020B0604020202020204" pitchFamily="34" charset="0"/>
                          <a:cs typeface="Arial" panose="020B0604020202020204" pitchFamily="34" charset="0"/>
                        </a:rPr>
                        <a:t>5</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2</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extLst>
                  <a:ext uri="{0D108BD9-81ED-4DB2-BD59-A6C34878D82A}">
                    <a16:rowId xmlns:a16="http://schemas.microsoft.com/office/drawing/2014/main" val="10001"/>
                  </a:ext>
                </a:extLst>
              </a:tr>
              <a:tr h="392913">
                <a:tc>
                  <a:txBody>
                    <a:bodyPr/>
                    <a:lstStyle/>
                    <a:p>
                      <a:pPr algn="ctr" fontAlgn="ctr"/>
                      <a:r>
                        <a:rPr lang="en-US" sz="1600" u="none" strike="noStrike" dirty="0">
                          <a:effectLst/>
                          <a:latin typeface="Arial" panose="020B0604020202020204" pitchFamily="34" charset="0"/>
                          <a:cs typeface="Arial" panose="020B0604020202020204" pitchFamily="34" charset="0"/>
                        </a:rPr>
                        <a:t>4</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0</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0</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extLst>
                  <a:ext uri="{0D108BD9-81ED-4DB2-BD59-A6C34878D82A}">
                    <a16:rowId xmlns:a16="http://schemas.microsoft.com/office/drawing/2014/main" val="10002"/>
                  </a:ext>
                </a:extLst>
              </a:tr>
              <a:tr h="392913">
                <a:tc>
                  <a:txBody>
                    <a:bodyPr/>
                    <a:lstStyle/>
                    <a:p>
                      <a:pPr algn="ctr" fontAlgn="ctr"/>
                      <a:r>
                        <a:rPr lang="en-US" sz="1600" u="none" strike="noStrike" dirty="0">
                          <a:effectLst/>
                          <a:latin typeface="Arial" panose="020B0604020202020204" pitchFamily="34" charset="0"/>
                          <a:cs typeface="Arial" panose="020B0604020202020204" pitchFamily="34" charset="0"/>
                        </a:rPr>
                        <a:t>3</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1</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extLst>
                  <a:ext uri="{0D108BD9-81ED-4DB2-BD59-A6C34878D82A}">
                    <a16:rowId xmlns:a16="http://schemas.microsoft.com/office/drawing/2014/main" val="10003"/>
                  </a:ext>
                </a:extLst>
              </a:tr>
              <a:tr h="392913">
                <a:tc>
                  <a:txBody>
                    <a:bodyPr/>
                    <a:lstStyle/>
                    <a:p>
                      <a:pPr algn="ctr" fontAlgn="ctr"/>
                      <a:r>
                        <a:rPr lang="en-US" sz="1600" u="none" strike="noStrike" dirty="0">
                          <a:effectLst/>
                          <a:latin typeface="Arial" panose="020B0604020202020204" pitchFamily="34" charset="0"/>
                          <a:cs typeface="Arial" panose="020B0604020202020204" pitchFamily="34" charset="0"/>
                        </a:rPr>
                        <a:t>2</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33</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1"/>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0</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extLst>
                  <a:ext uri="{0D108BD9-81ED-4DB2-BD59-A6C34878D82A}">
                    <a16:rowId xmlns:a16="http://schemas.microsoft.com/office/drawing/2014/main" val="10004"/>
                  </a:ext>
                </a:extLst>
              </a:tr>
              <a:tr h="392913">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0</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0</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0</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extLst>
                  <a:ext uri="{0D108BD9-81ED-4DB2-BD59-A6C34878D82A}">
                    <a16:rowId xmlns:a16="http://schemas.microsoft.com/office/drawing/2014/main" val="10005"/>
                  </a:ext>
                </a:extLst>
              </a:tr>
              <a:tr h="392913">
                <a:tc>
                  <a:txBody>
                    <a:bodyPr/>
                    <a:lstStyle/>
                    <a:p>
                      <a:pPr algn="ctr" fontAlgn="ct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1</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2</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3</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4</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5</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6</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extLst>
                  <a:ext uri="{0D108BD9-81ED-4DB2-BD59-A6C34878D82A}">
                    <a16:rowId xmlns:a16="http://schemas.microsoft.com/office/drawing/2014/main" val="10006"/>
                  </a:ext>
                </a:extLst>
              </a:tr>
            </a:tbl>
          </a:graphicData>
        </a:graphic>
      </p:graphicFrame>
      <mc:AlternateContent xmlns:mc="http://schemas.openxmlformats.org/markup-compatibility/2006" xmlns:a14="http://schemas.microsoft.com/office/drawing/2010/main">
        <mc:Choice Requires="a14">
          <p:sp>
            <p:nvSpPr>
              <p:cNvPr id="10" name="Rectangle 9"/>
              <p:cNvSpPr/>
              <p:nvPr/>
            </p:nvSpPr>
            <p:spPr>
              <a:xfrm>
                <a:off x="4549306" y="5394080"/>
                <a:ext cx="3577967" cy="8007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𝐼</m:t>
                      </m:r>
                      <m:r>
                        <a:rPr lang="en-US" i="1" smtClean="0">
                          <a:latin typeface="Cambria Math" panose="02040503050406030204" pitchFamily="18" charset="0"/>
                        </a:rPr>
                        <m:t>=−</m:t>
                      </m:r>
                      <m:nary>
                        <m:naryPr>
                          <m:chr m:val="∑"/>
                          <m:supHide m:val="on"/>
                          <m:ctrlPr>
                            <a:rPr lang="en-US" i="1">
                              <a:latin typeface="Cambria Math" panose="02040503050406030204" pitchFamily="18" charset="0"/>
                            </a:rPr>
                          </m:ctrlPr>
                        </m:naryPr>
                        <m:sub>
                          <m:r>
                            <m:rPr>
                              <m:brk m:alnAt="9"/>
                            </m:rP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sub>
                        <m:sup/>
                        <m:e>
                          <m:r>
                            <a:rPr lang="en-US" i="1">
                              <a:latin typeface="Cambria Math" panose="02040503050406030204" pitchFamily="18" charset="0"/>
                            </a:rPr>
                            <m:t>𝑝</m:t>
                          </m:r>
                          <m:d>
                            <m:dPr>
                              <m:ctrlPr>
                                <a:rPr lang="en-US" i="1">
                                  <a:latin typeface="Cambria Math" panose="02040503050406030204" pitchFamily="18" charset="0"/>
                                </a:rPr>
                              </m:ctrlPr>
                            </m:dPr>
                            <m:e>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e>
                          </m:d>
                          <m:r>
                            <a:rPr lang="en-US" b="0" i="1" smtClean="0">
                              <a:latin typeface="Cambria Math" panose="02040503050406030204" pitchFamily="18" charset="0"/>
                            </a:rPr>
                            <m:t>𝑙𝑜𝑔</m:t>
                          </m:r>
                          <m:f>
                            <m:fPr>
                              <m:ctrlPr>
                                <a:rPr lang="en-US" i="1" smtClean="0">
                                  <a:latin typeface="Cambria Math" panose="02040503050406030204" pitchFamily="18" charset="0"/>
                                </a:rPr>
                              </m:ctrlPr>
                            </m:fPr>
                            <m:num>
                              <m:r>
                                <a:rPr lang="en-US" b="0" i="1" smtClean="0">
                                  <a:latin typeface="Cambria Math" panose="02040503050406030204" pitchFamily="18" charset="0"/>
                                </a:rPr>
                                <m:t>𝑝</m:t>
                              </m:r>
                              <m:d>
                                <m:dPr>
                                  <m:ctrlPr>
                                    <a:rPr lang="en-US" b="0" i="1" smtClean="0">
                                      <a:latin typeface="Cambria Math" panose="02040503050406030204" pitchFamily="18" charset="0"/>
                                    </a:rPr>
                                  </m:ctrlPr>
                                </m:dPr>
                                <m:e>
                                  <m:r>
                                    <a:rPr lang="en-US" b="0" i="1" smtClean="0">
                                      <a:latin typeface="Cambria Math" panose="02040503050406030204" pitchFamily="18" charset="0"/>
                                    </a:rPr>
                                    <m:t>𝑖</m:t>
                                  </m:r>
                                  <m:r>
                                    <a:rPr lang="en-US" i="1">
                                      <a:latin typeface="Cambria Math" panose="02040503050406030204" pitchFamily="18" charset="0"/>
                                    </a:rPr>
                                    <m:t>,</m:t>
                                  </m:r>
                                  <m:r>
                                    <a:rPr lang="en-US" b="0" i="1" smtClean="0">
                                      <a:latin typeface="Cambria Math" panose="02040503050406030204" pitchFamily="18" charset="0"/>
                                    </a:rPr>
                                    <m:t>𝑗</m:t>
                                  </m:r>
                                </m:e>
                              </m:d>
                            </m:num>
                            <m:den>
                              <m:r>
                                <a:rPr lang="en-US" b="0" i="1" smtClean="0">
                                  <a:latin typeface="Cambria Math" panose="02040503050406030204" pitchFamily="18" charset="0"/>
                                </a:rPr>
                                <m:t>𝑝</m:t>
                              </m:r>
                              <m:d>
                                <m:dPr>
                                  <m:ctrlPr>
                                    <a:rPr lang="en-US" b="0" i="1" smtClean="0">
                                      <a:latin typeface="Cambria Math" panose="02040503050406030204" pitchFamily="18" charset="0"/>
                                    </a:rPr>
                                  </m:ctrlPr>
                                </m:dPr>
                                <m:e>
                                  <m:r>
                                    <a:rPr lang="en-US" b="0" i="1" smtClean="0">
                                      <a:latin typeface="Cambria Math" panose="02040503050406030204" pitchFamily="18" charset="0"/>
                                    </a:rPr>
                                    <m:t>𝑖</m:t>
                                  </m:r>
                                </m:e>
                              </m:d>
                              <m:r>
                                <a:rPr lang="en-US" b="0" i="1" smtClean="0">
                                  <a:latin typeface="Cambria Math" panose="02040503050406030204" pitchFamily="18" charset="0"/>
                                </a:rPr>
                                <m:t>𝑝</m:t>
                              </m:r>
                              <m:d>
                                <m:dPr>
                                  <m:ctrlPr>
                                    <a:rPr lang="en-US" b="0" i="1" smtClean="0">
                                      <a:latin typeface="Cambria Math" panose="02040503050406030204" pitchFamily="18" charset="0"/>
                                    </a:rPr>
                                  </m:ctrlPr>
                                </m:dPr>
                                <m:e>
                                  <m:r>
                                    <a:rPr lang="en-US" b="0" i="1" smtClean="0">
                                      <a:latin typeface="Cambria Math" panose="02040503050406030204" pitchFamily="18" charset="0"/>
                                    </a:rPr>
                                    <m:t>𝑗</m:t>
                                  </m:r>
                                </m:e>
                              </m:d>
                            </m:den>
                          </m:f>
                        </m:e>
                      </m:nary>
                      <m:r>
                        <a:rPr lang="en-US" b="0" i="1" smtClean="0">
                          <a:latin typeface="Cambria Math" panose="02040503050406030204" pitchFamily="18" charset="0"/>
                        </a:rPr>
                        <m:t>=1.0</m:t>
                      </m:r>
                    </m:oMath>
                  </m:oMathPara>
                </a14:m>
                <a:endParaRPr lang="en-US" dirty="0">
                  <a:latin typeface="メイリオ" panose="020B0604030504040204" pitchFamily="50" charset="-128"/>
                  <a:ea typeface="メイリオ" panose="020B0604030504040204" pitchFamily="50" charset="-128"/>
                </a:endParaRPr>
              </a:p>
            </p:txBody>
          </p:sp>
        </mc:Choice>
        <mc:Fallback xmlns="">
          <p:sp>
            <p:nvSpPr>
              <p:cNvPr id="10" name="Rectangle 9"/>
              <p:cNvSpPr>
                <a:spLocks noRot="1" noChangeAspect="1" noMove="1" noResize="1" noEditPoints="1" noAdjustHandles="1" noChangeArrowheads="1" noChangeShapeType="1" noTextEdit="1"/>
              </p:cNvSpPr>
              <p:nvPr/>
            </p:nvSpPr>
            <p:spPr>
              <a:xfrm>
                <a:off x="4549306" y="5394080"/>
                <a:ext cx="3577967" cy="800732"/>
              </a:xfrm>
              <a:prstGeom prst="rect">
                <a:avLst/>
              </a:prstGeom>
              <a:blipFill>
                <a:blip r:embed="rId3"/>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4127700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normAutofit fontScale="90000"/>
          </a:bodyPr>
          <a:lstStyle/>
          <a:p>
            <a:r>
              <a:rPr lang="en-US" sz="3200" dirty="0">
                <a:latin typeface="メイリオ" panose="020B0604030504040204" pitchFamily="50" charset="-128"/>
                <a:ea typeface="メイリオ" panose="020B0604030504040204" pitchFamily="50" charset="-128"/>
              </a:rPr>
              <a:t>Grayscale Registration Algorithm</a:t>
            </a:r>
          </a:p>
        </p:txBody>
      </p:sp>
      <p:sp>
        <p:nvSpPr>
          <p:cNvPr id="9" name="TextBox 8"/>
          <p:cNvSpPr txBox="1"/>
          <p:nvPr/>
        </p:nvSpPr>
        <p:spPr>
          <a:xfrm>
            <a:off x="11055728" y="2367608"/>
            <a:ext cx="1128835" cy="369332"/>
          </a:xfrm>
          <a:prstGeom prst="rect">
            <a:avLst/>
          </a:prstGeom>
          <a:noFill/>
        </p:spPr>
        <p:txBody>
          <a:bodyPr wrap="none" rtlCol="0">
            <a:spAutoFit/>
          </a:bodyPr>
          <a:lstStyle/>
          <a:p>
            <a:r>
              <a:rPr lang="en-US" dirty="0">
                <a:latin typeface="メイリオ" panose="020B0604030504040204" pitchFamily="50" charset="-128"/>
                <a:ea typeface="メイリオ" panose="020B0604030504040204" pitchFamily="50" charset="-128"/>
                <a:cs typeface="Times New Roman" panose="02020603050405020304" pitchFamily="18" charset="0"/>
              </a:rPr>
              <a:t>I = 0.90</a:t>
            </a:r>
          </a:p>
        </p:txBody>
      </p:sp>
      <p:sp>
        <p:nvSpPr>
          <p:cNvPr id="18" name="TextBox 17"/>
          <p:cNvSpPr txBox="1"/>
          <p:nvPr/>
        </p:nvSpPr>
        <p:spPr>
          <a:xfrm>
            <a:off x="11076805" y="4698625"/>
            <a:ext cx="986167" cy="369332"/>
          </a:xfrm>
          <a:prstGeom prst="rect">
            <a:avLst/>
          </a:prstGeom>
          <a:noFill/>
        </p:spPr>
        <p:txBody>
          <a:bodyPr wrap="none" rtlCol="0">
            <a:spAutoFit/>
          </a:bodyPr>
          <a:lstStyle/>
          <a:p>
            <a:r>
              <a:rPr lang="en-US" dirty="0">
                <a:latin typeface="メイリオ" panose="020B0604030504040204" pitchFamily="50" charset="-128"/>
                <a:ea typeface="メイリオ" panose="020B0604030504040204" pitchFamily="50" charset="-128"/>
                <a:cs typeface="Times New Roman" panose="02020603050405020304" pitchFamily="18" charset="0"/>
              </a:rPr>
              <a:t>I = 1.0</a:t>
            </a:r>
          </a:p>
        </p:txBody>
      </p:sp>
      <p:sp>
        <p:nvSpPr>
          <p:cNvPr id="19" name="Subtitle 3"/>
          <p:cNvSpPr>
            <a:spLocks noGrp="1"/>
          </p:cNvSpPr>
          <p:nvPr>
            <p:ph type="subTitle" idx="1"/>
          </p:nvPr>
        </p:nvSpPr>
        <p:spPr>
          <a:xfrm>
            <a:off x="638439" y="1144505"/>
            <a:ext cx="10826730" cy="516808"/>
          </a:xfrm>
        </p:spPr>
        <p:txBody>
          <a:bodyPr/>
          <a:lstStyle/>
          <a:p>
            <a:r>
              <a:rPr lang="en-US" dirty="0">
                <a:latin typeface="メイリオ" panose="020B0604030504040204" pitchFamily="50" charset="-128"/>
                <a:ea typeface="メイリオ" panose="020B0604030504040204" pitchFamily="50" charset="-128"/>
              </a:rPr>
              <a:t>Normalized Mutual Information</a:t>
            </a:r>
          </a:p>
        </p:txBody>
      </p:sp>
      <p:graphicFrame>
        <p:nvGraphicFramePr>
          <p:cNvPr id="23" name="Table 22"/>
          <p:cNvGraphicFramePr>
            <a:graphicFrameLocks noGrp="1" noChangeAspect="1"/>
          </p:cNvGraphicFramePr>
          <p:nvPr/>
        </p:nvGraphicFramePr>
        <p:xfrm>
          <a:off x="3650189" y="3908078"/>
          <a:ext cx="3193911" cy="2361289"/>
        </p:xfrm>
        <a:graphic>
          <a:graphicData uri="http://schemas.openxmlformats.org/drawingml/2006/table">
            <a:tbl>
              <a:tblPr>
                <a:tableStyleId>{5C22544A-7EE6-4342-B048-85BDC9FD1C3A}</a:tableStyleId>
              </a:tblPr>
              <a:tblGrid>
                <a:gridCol w="456273">
                  <a:extLst>
                    <a:ext uri="{9D8B030D-6E8A-4147-A177-3AD203B41FA5}">
                      <a16:colId xmlns:a16="http://schemas.microsoft.com/office/drawing/2014/main" val="20000"/>
                    </a:ext>
                  </a:extLst>
                </a:gridCol>
                <a:gridCol w="456273">
                  <a:extLst>
                    <a:ext uri="{9D8B030D-6E8A-4147-A177-3AD203B41FA5}">
                      <a16:colId xmlns:a16="http://schemas.microsoft.com/office/drawing/2014/main" val="20001"/>
                    </a:ext>
                  </a:extLst>
                </a:gridCol>
                <a:gridCol w="456273">
                  <a:extLst>
                    <a:ext uri="{9D8B030D-6E8A-4147-A177-3AD203B41FA5}">
                      <a16:colId xmlns:a16="http://schemas.microsoft.com/office/drawing/2014/main" val="20002"/>
                    </a:ext>
                  </a:extLst>
                </a:gridCol>
                <a:gridCol w="456273">
                  <a:extLst>
                    <a:ext uri="{9D8B030D-6E8A-4147-A177-3AD203B41FA5}">
                      <a16:colId xmlns:a16="http://schemas.microsoft.com/office/drawing/2014/main" val="20003"/>
                    </a:ext>
                  </a:extLst>
                </a:gridCol>
                <a:gridCol w="456273">
                  <a:extLst>
                    <a:ext uri="{9D8B030D-6E8A-4147-A177-3AD203B41FA5}">
                      <a16:colId xmlns:a16="http://schemas.microsoft.com/office/drawing/2014/main" val="20004"/>
                    </a:ext>
                  </a:extLst>
                </a:gridCol>
                <a:gridCol w="456273">
                  <a:extLst>
                    <a:ext uri="{9D8B030D-6E8A-4147-A177-3AD203B41FA5}">
                      <a16:colId xmlns:a16="http://schemas.microsoft.com/office/drawing/2014/main" val="20005"/>
                    </a:ext>
                  </a:extLst>
                </a:gridCol>
                <a:gridCol w="456273">
                  <a:extLst>
                    <a:ext uri="{9D8B030D-6E8A-4147-A177-3AD203B41FA5}">
                      <a16:colId xmlns:a16="http://schemas.microsoft.com/office/drawing/2014/main" val="20006"/>
                    </a:ext>
                  </a:extLst>
                </a:gridCol>
              </a:tblGrid>
              <a:tr h="337327">
                <a:tc>
                  <a:txBody>
                    <a:bodyPr/>
                    <a:lstStyle/>
                    <a:p>
                      <a:pPr algn="ctr" fontAlgn="ctr"/>
                      <a:r>
                        <a:rPr lang="en-US" sz="1400" u="none" strike="noStrike" dirty="0">
                          <a:effectLst/>
                          <a:latin typeface="Arial" panose="020B0604020202020204" pitchFamily="34" charset="0"/>
                          <a:cs typeface="Arial" panose="020B0604020202020204" pitchFamily="34" charset="0"/>
                        </a:rPr>
                        <a:t>6</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400" b="0" i="0" u="none" strike="noStrike" dirty="0">
                          <a:solidFill>
                            <a:srgbClr val="000000"/>
                          </a:solidFill>
                          <a:effectLst/>
                          <a:latin typeface="Arial" panose="020B0604020202020204" pitchFamily="34" charset="0"/>
                        </a:rPr>
                        <a:t>0.00</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90000"/>
                      </a:schemeClr>
                    </a:solidFill>
                  </a:tcPr>
                </a:tc>
                <a:tc>
                  <a:txBody>
                    <a:bodyPr/>
                    <a:lstStyle/>
                    <a:p>
                      <a:pPr algn="ctr" rtl="0" fontAlgn="ctr"/>
                      <a:r>
                        <a:rPr lang="en-US" sz="1400" b="0" i="0" u="none" strike="noStrike" dirty="0">
                          <a:solidFill>
                            <a:srgbClr val="000000"/>
                          </a:solidFill>
                          <a:effectLst/>
                          <a:latin typeface="Arial" panose="020B0604020202020204" pitchFamily="34" charset="0"/>
                        </a:rPr>
                        <a:t>0.08</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0.02</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0.02</a:t>
                      </a:r>
                    </a:p>
                  </a:txBody>
                  <a:tcPr marL="9525" marR="9525" marT="9525" marB="0" anchor="ctr">
                    <a:solidFill>
                      <a:schemeClr val="bg2">
                        <a:lumMod val="75000"/>
                      </a:schemeClr>
                    </a:solidFill>
                  </a:tcPr>
                </a:tc>
                <a:extLst>
                  <a:ext uri="{0D108BD9-81ED-4DB2-BD59-A6C34878D82A}">
                    <a16:rowId xmlns:a16="http://schemas.microsoft.com/office/drawing/2014/main" val="10000"/>
                  </a:ext>
                </a:extLst>
              </a:tr>
              <a:tr h="337327">
                <a:tc>
                  <a:txBody>
                    <a:bodyPr/>
                    <a:lstStyle/>
                    <a:p>
                      <a:pPr algn="ctr" fontAlgn="ctr"/>
                      <a:r>
                        <a:rPr lang="en-US" sz="1400" u="none" strike="noStrike" dirty="0">
                          <a:effectLst/>
                          <a:latin typeface="Arial" panose="020B0604020202020204" pitchFamily="34" charset="0"/>
                          <a:cs typeface="Arial" panose="020B0604020202020204" pitchFamily="34" charset="0"/>
                        </a:rPr>
                        <a:t>5</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400" b="0" i="0" u="none" strike="noStrike" dirty="0">
                          <a:solidFill>
                            <a:srgbClr val="000000"/>
                          </a:solidFill>
                          <a:effectLst/>
                          <a:latin typeface="Arial" panose="020B0604020202020204" pitchFamily="34" charset="0"/>
                        </a:rPr>
                        <a:t>0.00</a:t>
                      </a:r>
                    </a:p>
                  </a:txBody>
                  <a:tcPr marL="9525" marR="9525" marT="9525" marB="0" anchor="ctr">
                    <a:solidFill>
                      <a:schemeClr val="bg2">
                        <a:lumMod val="90000"/>
                      </a:schemeClr>
                    </a:solidFill>
                  </a:tcPr>
                </a:tc>
                <a:tc>
                  <a:txBody>
                    <a:bodyPr/>
                    <a:lstStyle/>
                    <a:p>
                      <a:pPr algn="ctr" rtl="0" fontAlgn="ctr"/>
                      <a:r>
                        <a:rPr lang="en-US" sz="1400" b="0" i="0" u="none" strike="noStrike" dirty="0">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dirty="0">
                          <a:solidFill>
                            <a:srgbClr val="000000"/>
                          </a:solidFill>
                          <a:effectLst/>
                          <a:latin typeface="Arial" panose="020B0604020202020204" pitchFamily="34" charset="0"/>
                        </a:rPr>
                        <a:t>0.04</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0.02</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0.02</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extLst>
                  <a:ext uri="{0D108BD9-81ED-4DB2-BD59-A6C34878D82A}">
                    <a16:rowId xmlns:a16="http://schemas.microsoft.com/office/drawing/2014/main" val="10001"/>
                  </a:ext>
                </a:extLst>
              </a:tr>
              <a:tr h="337327">
                <a:tc>
                  <a:txBody>
                    <a:bodyPr/>
                    <a:lstStyle/>
                    <a:p>
                      <a:pPr algn="ctr" fontAlgn="ctr"/>
                      <a:r>
                        <a:rPr lang="en-US" sz="1400" u="none" strike="noStrike" dirty="0">
                          <a:effectLst/>
                          <a:latin typeface="Arial" panose="020B0604020202020204" pitchFamily="34" charset="0"/>
                          <a:cs typeface="Arial" panose="020B0604020202020204" pitchFamily="34" charset="0"/>
                        </a:rPr>
                        <a:t>4</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dirty="0">
                          <a:solidFill>
                            <a:srgbClr val="000000"/>
                          </a:solidFill>
                          <a:effectLst/>
                          <a:latin typeface="Arial" panose="020B0604020202020204" pitchFamily="34" charset="0"/>
                        </a:rPr>
                        <a:t>0.02</a:t>
                      </a:r>
                    </a:p>
                  </a:txBody>
                  <a:tcPr marL="9525" marR="9525" marT="9525" marB="0" anchor="ctr">
                    <a:solidFill>
                      <a:schemeClr val="bg2">
                        <a:lumMod val="75000"/>
                      </a:schemeClr>
                    </a:solidFill>
                  </a:tcPr>
                </a:tc>
                <a:tc>
                  <a:txBody>
                    <a:bodyPr/>
                    <a:lstStyle/>
                    <a:p>
                      <a:pPr algn="ctr" rtl="0" fontAlgn="ctr"/>
                      <a:r>
                        <a:rPr lang="en-US" sz="1400" b="0" i="0" u="none" strike="noStrike" dirty="0">
                          <a:solidFill>
                            <a:srgbClr val="000000"/>
                          </a:solidFill>
                          <a:effectLst/>
                          <a:latin typeface="Arial" panose="020B0604020202020204" pitchFamily="34" charset="0"/>
                        </a:rPr>
                        <a:t>0.02</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extLst>
                  <a:ext uri="{0D108BD9-81ED-4DB2-BD59-A6C34878D82A}">
                    <a16:rowId xmlns:a16="http://schemas.microsoft.com/office/drawing/2014/main" val="10002"/>
                  </a:ext>
                </a:extLst>
              </a:tr>
              <a:tr h="337327">
                <a:tc>
                  <a:txBody>
                    <a:bodyPr/>
                    <a:lstStyle/>
                    <a:p>
                      <a:pPr algn="ctr" fontAlgn="ctr"/>
                      <a:r>
                        <a:rPr lang="en-US" sz="1400" u="none" strike="noStrike" dirty="0">
                          <a:effectLst/>
                          <a:latin typeface="Arial" panose="020B0604020202020204" pitchFamily="34" charset="0"/>
                          <a:cs typeface="Arial" panose="020B0604020202020204" pitchFamily="34" charset="0"/>
                        </a:rPr>
                        <a:t>3</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400" b="0" i="0" u="none" strike="noStrike">
                          <a:solidFill>
                            <a:srgbClr val="000000"/>
                          </a:solidFill>
                          <a:effectLst/>
                          <a:latin typeface="Arial" panose="020B0604020202020204" pitchFamily="34" charset="0"/>
                        </a:rPr>
                        <a:t>0.02</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0.02</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0.02</a:t>
                      </a:r>
                    </a:p>
                  </a:txBody>
                  <a:tcPr marL="9525" marR="9525" marT="9525" marB="0" anchor="ctr">
                    <a:solidFill>
                      <a:schemeClr val="bg2">
                        <a:lumMod val="75000"/>
                      </a:schemeClr>
                    </a:solidFill>
                  </a:tcPr>
                </a:tc>
                <a:tc>
                  <a:txBody>
                    <a:bodyPr/>
                    <a:lstStyle/>
                    <a:p>
                      <a:pPr algn="ctr" rtl="0" fontAlgn="ctr"/>
                      <a:r>
                        <a:rPr lang="en-US" sz="1400" b="0" i="0" u="none" strike="noStrike" dirty="0">
                          <a:solidFill>
                            <a:srgbClr val="000000"/>
                          </a:solidFill>
                          <a:effectLst/>
                          <a:latin typeface="Arial" panose="020B0604020202020204" pitchFamily="34" charset="0"/>
                        </a:rPr>
                        <a:t>0.00</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extLst>
                  <a:ext uri="{0D108BD9-81ED-4DB2-BD59-A6C34878D82A}">
                    <a16:rowId xmlns:a16="http://schemas.microsoft.com/office/drawing/2014/main" val="10003"/>
                  </a:ext>
                </a:extLst>
              </a:tr>
              <a:tr h="337327">
                <a:tc>
                  <a:txBody>
                    <a:bodyPr/>
                    <a:lstStyle/>
                    <a:p>
                      <a:pPr algn="ctr" fontAlgn="ctr"/>
                      <a:r>
                        <a:rPr lang="en-US" sz="1400" u="none" strike="noStrike" dirty="0">
                          <a:effectLst/>
                          <a:latin typeface="Arial" panose="020B0604020202020204" pitchFamily="34" charset="0"/>
                          <a:cs typeface="Arial" panose="020B0604020202020204" pitchFamily="34" charset="0"/>
                        </a:rPr>
                        <a:t>2</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400" b="0" i="0" u="none" strike="noStrike" dirty="0">
                          <a:solidFill>
                            <a:srgbClr val="000000"/>
                          </a:solidFill>
                          <a:effectLst/>
                          <a:latin typeface="Arial" panose="020B0604020202020204" pitchFamily="34" charset="0"/>
                        </a:rPr>
                        <a:t>0.67</a:t>
                      </a:r>
                    </a:p>
                  </a:txBody>
                  <a:tcPr marL="9525" marR="9525" marT="9525" marB="0" anchor="ctr">
                    <a:solidFill>
                      <a:schemeClr val="bg1"/>
                    </a:solidFill>
                  </a:tcPr>
                </a:tc>
                <a:tc>
                  <a:txBody>
                    <a:bodyPr/>
                    <a:lstStyle/>
                    <a:p>
                      <a:pPr algn="ctr" rtl="0" fontAlgn="ctr"/>
                      <a:r>
                        <a:rPr lang="en-US" sz="1400" b="0" i="0" u="none" strike="noStrike">
                          <a:solidFill>
                            <a:srgbClr val="000000"/>
                          </a:solidFill>
                          <a:effectLst/>
                          <a:latin typeface="Arial" panose="020B0604020202020204" pitchFamily="34" charset="0"/>
                        </a:rPr>
                        <a:t>0.02</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90000"/>
                      </a:schemeClr>
                    </a:solidFill>
                  </a:tcPr>
                </a:tc>
                <a:tc>
                  <a:txBody>
                    <a:bodyPr/>
                    <a:lstStyle/>
                    <a:p>
                      <a:pPr algn="ctr" rtl="0" fontAlgn="ctr"/>
                      <a:r>
                        <a:rPr lang="en-US" sz="1400" b="0" i="0" u="none" strike="noStrike" dirty="0">
                          <a:solidFill>
                            <a:srgbClr val="000000"/>
                          </a:solidFill>
                          <a:effectLst/>
                          <a:latin typeface="Arial" panose="020B0604020202020204" pitchFamily="34" charset="0"/>
                        </a:rPr>
                        <a:t>0.00</a:t>
                      </a:r>
                    </a:p>
                  </a:txBody>
                  <a:tcPr marL="9525" marR="9525" marT="9525" marB="0" anchor="ctr">
                    <a:solidFill>
                      <a:schemeClr val="bg2">
                        <a:lumMod val="90000"/>
                      </a:schemeClr>
                    </a:solidFill>
                  </a:tcPr>
                </a:tc>
                <a:tc>
                  <a:txBody>
                    <a:bodyPr/>
                    <a:lstStyle/>
                    <a:p>
                      <a:pPr algn="ctr" rtl="0" fontAlgn="ctr"/>
                      <a:r>
                        <a:rPr lang="en-US" sz="1400" b="0" i="0" u="none" strike="noStrike" dirty="0">
                          <a:solidFill>
                            <a:srgbClr val="000000"/>
                          </a:solidFill>
                          <a:effectLst/>
                          <a:latin typeface="Arial" panose="020B0604020202020204" pitchFamily="34" charset="0"/>
                        </a:rPr>
                        <a:t>0.00</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90000"/>
                      </a:schemeClr>
                    </a:solidFill>
                  </a:tcPr>
                </a:tc>
                <a:extLst>
                  <a:ext uri="{0D108BD9-81ED-4DB2-BD59-A6C34878D82A}">
                    <a16:rowId xmlns:a16="http://schemas.microsoft.com/office/drawing/2014/main" val="10004"/>
                  </a:ext>
                </a:extLst>
              </a:tr>
              <a:tr h="337327">
                <a:tc>
                  <a:txBody>
                    <a:bodyPr/>
                    <a:lstStyle/>
                    <a:p>
                      <a:pPr algn="ctr" fontAlgn="ctr"/>
                      <a:r>
                        <a:rPr lang="en-US" sz="1400" u="none" strike="noStrike" dirty="0">
                          <a:effectLst/>
                          <a:latin typeface="Arial" panose="020B0604020202020204" pitchFamily="34" charset="0"/>
                          <a:cs typeface="Arial" panose="020B0604020202020204" pitchFamily="34" charset="0"/>
                        </a:rPr>
                        <a:t>1</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dirty="0">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dirty="0">
                          <a:solidFill>
                            <a:srgbClr val="000000"/>
                          </a:solidFill>
                          <a:effectLst/>
                          <a:latin typeface="Arial" panose="020B0604020202020204" pitchFamily="34" charset="0"/>
                        </a:rPr>
                        <a:t>0.00</a:t>
                      </a:r>
                    </a:p>
                  </a:txBody>
                  <a:tcPr marL="9525" marR="9525" marT="9525" marB="0" anchor="ctr">
                    <a:solidFill>
                      <a:schemeClr val="bg2">
                        <a:lumMod val="75000"/>
                      </a:schemeClr>
                    </a:solidFill>
                  </a:tcPr>
                </a:tc>
                <a:extLst>
                  <a:ext uri="{0D108BD9-81ED-4DB2-BD59-A6C34878D82A}">
                    <a16:rowId xmlns:a16="http://schemas.microsoft.com/office/drawing/2014/main" val="10005"/>
                  </a:ext>
                </a:extLst>
              </a:tr>
              <a:tr h="337327">
                <a:tc>
                  <a:txBody>
                    <a:bodyPr/>
                    <a:lstStyle/>
                    <a:p>
                      <a:pPr algn="ctr" fontAlgn="ct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400" u="none" strike="noStrike">
                          <a:effectLst/>
                          <a:latin typeface="Arial" panose="020B0604020202020204" pitchFamily="34" charset="0"/>
                          <a:cs typeface="Arial" panose="020B0604020202020204" pitchFamily="34" charset="0"/>
                        </a:rPr>
                        <a:t>1</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400" u="none" strike="noStrike">
                          <a:effectLst/>
                          <a:latin typeface="Arial" panose="020B0604020202020204" pitchFamily="34" charset="0"/>
                          <a:cs typeface="Arial" panose="020B0604020202020204" pitchFamily="34" charset="0"/>
                        </a:rPr>
                        <a:t>2</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3</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4</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400" u="none" strike="noStrike">
                          <a:effectLst/>
                          <a:latin typeface="Arial" panose="020B0604020202020204" pitchFamily="34" charset="0"/>
                          <a:cs typeface="Arial" panose="020B0604020202020204" pitchFamily="34" charset="0"/>
                        </a:rPr>
                        <a:t>5</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6</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extLst>
                  <a:ext uri="{0D108BD9-81ED-4DB2-BD59-A6C34878D82A}">
                    <a16:rowId xmlns:a16="http://schemas.microsoft.com/office/drawing/2014/main" val="10006"/>
                  </a:ext>
                </a:extLst>
              </a:tr>
            </a:tbl>
          </a:graphicData>
        </a:graphic>
      </p:graphicFrame>
      <p:graphicFrame>
        <p:nvGraphicFramePr>
          <p:cNvPr id="24" name="Table 23"/>
          <p:cNvGraphicFramePr>
            <a:graphicFrameLocks noGrp="1" noChangeAspect="1"/>
          </p:cNvGraphicFramePr>
          <p:nvPr/>
        </p:nvGraphicFramePr>
        <p:xfrm>
          <a:off x="7084922" y="3908079"/>
          <a:ext cx="3836056" cy="2319756"/>
        </p:xfrm>
        <a:graphic>
          <a:graphicData uri="http://schemas.openxmlformats.org/drawingml/2006/table">
            <a:tbl>
              <a:tblPr>
                <a:tableStyleId>{5C22544A-7EE6-4342-B048-85BDC9FD1C3A}</a:tableStyleId>
              </a:tblPr>
              <a:tblGrid>
                <a:gridCol w="548008">
                  <a:extLst>
                    <a:ext uri="{9D8B030D-6E8A-4147-A177-3AD203B41FA5}">
                      <a16:colId xmlns:a16="http://schemas.microsoft.com/office/drawing/2014/main" val="20000"/>
                    </a:ext>
                  </a:extLst>
                </a:gridCol>
                <a:gridCol w="548008">
                  <a:extLst>
                    <a:ext uri="{9D8B030D-6E8A-4147-A177-3AD203B41FA5}">
                      <a16:colId xmlns:a16="http://schemas.microsoft.com/office/drawing/2014/main" val="20001"/>
                    </a:ext>
                  </a:extLst>
                </a:gridCol>
                <a:gridCol w="548008">
                  <a:extLst>
                    <a:ext uri="{9D8B030D-6E8A-4147-A177-3AD203B41FA5}">
                      <a16:colId xmlns:a16="http://schemas.microsoft.com/office/drawing/2014/main" val="20002"/>
                    </a:ext>
                  </a:extLst>
                </a:gridCol>
                <a:gridCol w="548008">
                  <a:extLst>
                    <a:ext uri="{9D8B030D-6E8A-4147-A177-3AD203B41FA5}">
                      <a16:colId xmlns:a16="http://schemas.microsoft.com/office/drawing/2014/main" val="20003"/>
                    </a:ext>
                  </a:extLst>
                </a:gridCol>
                <a:gridCol w="548008">
                  <a:extLst>
                    <a:ext uri="{9D8B030D-6E8A-4147-A177-3AD203B41FA5}">
                      <a16:colId xmlns:a16="http://schemas.microsoft.com/office/drawing/2014/main" val="20004"/>
                    </a:ext>
                  </a:extLst>
                </a:gridCol>
                <a:gridCol w="548008">
                  <a:extLst>
                    <a:ext uri="{9D8B030D-6E8A-4147-A177-3AD203B41FA5}">
                      <a16:colId xmlns:a16="http://schemas.microsoft.com/office/drawing/2014/main" val="20005"/>
                    </a:ext>
                  </a:extLst>
                </a:gridCol>
                <a:gridCol w="548008">
                  <a:extLst>
                    <a:ext uri="{9D8B030D-6E8A-4147-A177-3AD203B41FA5}">
                      <a16:colId xmlns:a16="http://schemas.microsoft.com/office/drawing/2014/main" val="20006"/>
                    </a:ext>
                  </a:extLst>
                </a:gridCol>
              </a:tblGrid>
              <a:tr h="374114">
                <a:tc>
                  <a:txBody>
                    <a:bodyPr/>
                    <a:lstStyle/>
                    <a:p>
                      <a:pPr algn="ctr" fontAlgn="ctr"/>
                      <a:r>
                        <a:rPr lang="en-US" sz="1400" u="none" strike="noStrike" dirty="0">
                          <a:effectLst/>
                          <a:latin typeface="Arial" panose="020B0604020202020204" pitchFamily="34" charset="0"/>
                          <a:cs typeface="Arial" panose="020B0604020202020204" pitchFamily="34" charset="0"/>
                        </a:rPr>
                        <a:t>6</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-0.09</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-0.03</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-0.03</a:t>
                      </a:r>
                    </a:p>
                  </a:txBody>
                  <a:tcPr marL="9525" marR="9525" marT="9525" marB="0" anchor="ctr">
                    <a:solidFill>
                      <a:schemeClr val="bg2">
                        <a:lumMod val="75000"/>
                      </a:schemeClr>
                    </a:solidFill>
                  </a:tcPr>
                </a:tc>
                <a:extLst>
                  <a:ext uri="{0D108BD9-81ED-4DB2-BD59-A6C34878D82A}">
                    <a16:rowId xmlns:a16="http://schemas.microsoft.com/office/drawing/2014/main" val="10000"/>
                  </a:ext>
                </a:extLst>
              </a:tr>
              <a:tr h="374114">
                <a:tc>
                  <a:txBody>
                    <a:bodyPr/>
                    <a:lstStyle/>
                    <a:p>
                      <a:pPr algn="ctr" fontAlgn="ctr"/>
                      <a:r>
                        <a:rPr lang="en-US" sz="1400" u="none" strike="noStrike" dirty="0">
                          <a:effectLst/>
                          <a:latin typeface="Arial" panose="020B0604020202020204" pitchFamily="34" charset="0"/>
                          <a:cs typeface="Arial" panose="020B0604020202020204" pitchFamily="34" charset="0"/>
                        </a:rPr>
                        <a:t>5</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-0.06</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-0.03</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-0.03</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extLst>
                  <a:ext uri="{0D108BD9-81ED-4DB2-BD59-A6C34878D82A}">
                    <a16:rowId xmlns:a16="http://schemas.microsoft.com/office/drawing/2014/main" val="10001"/>
                  </a:ext>
                </a:extLst>
              </a:tr>
              <a:tr h="374114">
                <a:tc>
                  <a:txBody>
                    <a:bodyPr/>
                    <a:lstStyle/>
                    <a:p>
                      <a:pPr algn="ctr" fontAlgn="ctr"/>
                      <a:r>
                        <a:rPr lang="en-US" sz="1400" u="none" strike="noStrike" dirty="0">
                          <a:effectLst/>
                          <a:latin typeface="Arial" panose="020B0604020202020204" pitchFamily="34" charset="0"/>
                          <a:cs typeface="Arial" panose="020B0604020202020204" pitchFamily="34" charset="0"/>
                        </a:rPr>
                        <a:t>4</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-0.03</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-0.03</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extLst>
                  <a:ext uri="{0D108BD9-81ED-4DB2-BD59-A6C34878D82A}">
                    <a16:rowId xmlns:a16="http://schemas.microsoft.com/office/drawing/2014/main" val="10002"/>
                  </a:ext>
                </a:extLst>
              </a:tr>
              <a:tr h="374114">
                <a:tc>
                  <a:txBody>
                    <a:bodyPr/>
                    <a:lstStyle/>
                    <a:p>
                      <a:pPr algn="ctr" fontAlgn="ctr"/>
                      <a:r>
                        <a:rPr lang="en-US" sz="1400" u="none" strike="noStrike" dirty="0">
                          <a:effectLst/>
                          <a:latin typeface="Arial" panose="020B0604020202020204" pitchFamily="34" charset="0"/>
                          <a:cs typeface="Arial" panose="020B0604020202020204" pitchFamily="34" charset="0"/>
                        </a:rPr>
                        <a:t>3</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400" b="0" i="0" u="none" strike="noStrike">
                          <a:solidFill>
                            <a:srgbClr val="000000"/>
                          </a:solidFill>
                          <a:effectLst/>
                          <a:latin typeface="Arial" panose="020B0604020202020204" pitchFamily="34" charset="0"/>
                        </a:rPr>
                        <a:t>-0.03</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-0.03</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-0.03</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extLst>
                  <a:ext uri="{0D108BD9-81ED-4DB2-BD59-A6C34878D82A}">
                    <a16:rowId xmlns:a16="http://schemas.microsoft.com/office/drawing/2014/main" val="10003"/>
                  </a:ext>
                </a:extLst>
              </a:tr>
              <a:tr h="374114">
                <a:tc>
                  <a:txBody>
                    <a:bodyPr/>
                    <a:lstStyle/>
                    <a:p>
                      <a:pPr algn="ctr" fontAlgn="ctr"/>
                      <a:r>
                        <a:rPr lang="en-US" sz="1400" u="none" strike="noStrike" dirty="0">
                          <a:effectLst/>
                          <a:latin typeface="Arial" panose="020B0604020202020204" pitchFamily="34" charset="0"/>
                          <a:cs typeface="Arial" panose="020B0604020202020204" pitchFamily="34" charset="0"/>
                        </a:rPr>
                        <a:t>2</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400" b="0" i="0" u="none" strike="noStrike" dirty="0">
                          <a:solidFill>
                            <a:srgbClr val="000000"/>
                          </a:solidFill>
                          <a:effectLst/>
                          <a:latin typeface="Arial" panose="020B0604020202020204" pitchFamily="34" charset="0"/>
                        </a:rPr>
                        <a:t>-0.12</a:t>
                      </a:r>
                    </a:p>
                  </a:txBody>
                  <a:tcPr marL="9525" marR="9525" marT="9525" marB="0" anchor="ctr">
                    <a:solidFill>
                      <a:schemeClr val="bg1"/>
                    </a:solidFill>
                  </a:tcPr>
                </a:tc>
                <a:tc>
                  <a:txBody>
                    <a:bodyPr/>
                    <a:lstStyle/>
                    <a:p>
                      <a:pPr algn="ctr" rtl="0" fontAlgn="ctr"/>
                      <a:r>
                        <a:rPr lang="en-US" sz="1400" b="0" i="0" u="none" strike="noStrike">
                          <a:solidFill>
                            <a:srgbClr val="000000"/>
                          </a:solidFill>
                          <a:effectLst/>
                          <a:latin typeface="Arial" panose="020B0604020202020204" pitchFamily="34" charset="0"/>
                        </a:rPr>
                        <a:t>-0.03</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90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90000"/>
                      </a:schemeClr>
                    </a:solidFill>
                  </a:tcPr>
                </a:tc>
                <a:extLst>
                  <a:ext uri="{0D108BD9-81ED-4DB2-BD59-A6C34878D82A}">
                    <a16:rowId xmlns:a16="http://schemas.microsoft.com/office/drawing/2014/main" val="10004"/>
                  </a:ext>
                </a:extLst>
              </a:tr>
              <a:tr h="224593">
                <a:tc>
                  <a:txBody>
                    <a:bodyPr/>
                    <a:lstStyle/>
                    <a:p>
                      <a:pPr algn="ctr" fontAlgn="ctr"/>
                      <a:r>
                        <a:rPr lang="en-US" sz="1400" u="none" strike="noStrike" dirty="0">
                          <a:effectLst/>
                          <a:latin typeface="Arial" panose="020B0604020202020204" pitchFamily="34" charset="0"/>
                          <a:cs typeface="Arial" panose="020B0604020202020204" pitchFamily="34" charset="0"/>
                        </a:rPr>
                        <a:t>1</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400" b="0" i="0" u="none" strike="noStrike" dirty="0">
                          <a:solidFill>
                            <a:srgbClr val="000000"/>
                          </a:solidFill>
                          <a:effectLst/>
                          <a:latin typeface="Arial" panose="020B0604020202020204" pitchFamily="34" charset="0"/>
                        </a:rPr>
                        <a:t>0.00</a:t>
                      </a:r>
                    </a:p>
                  </a:txBody>
                  <a:tcPr marL="9525" marR="9525" marT="9525" marB="0" anchor="ctr">
                    <a:solidFill>
                      <a:schemeClr val="bg2">
                        <a:lumMod val="75000"/>
                      </a:schemeClr>
                    </a:solidFill>
                  </a:tcPr>
                </a:tc>
                <a:extLst>
                  <a:ext uri="{0D108BD9-81ED-4DB2-BD59-A6C34878D82A}">
                    <a16:rowId xmlns:a16="http://schemas.microsoft.com/office/drawing/2014/main" val="10005"/>
                  </a:ext>
                </a:extLst>
              </a:tr>
              <a:tr h="224593">
                <a:tc>
                  <a:txBody>
                    <a:bodyPr/>
                    <a:lstStyle/>
                    <a:p>
                      <a:pPr algn="ctr" fontAlgn="ct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400" u="none" strike="noStrike">
                          <a:effectLst/>
                          <a:latin typeface="Arial" panose="020B0604020202020204" pitchFamily="34" charset="0"/>
                          <a:cs typeface="Arial" panose="020B0604020202020204" pitchFamily="34" charset="0"/>
                        </a:rPr>
                        <a:t>1</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400" u="none" strike="noStrike">
                          <a:effectLst/>
                          <a:latin typeface="Arial" panose="020B0604020202020204" pitchFamily="34" charset="0"/>
                          <a:cs typeface="Arial" panose="020B0604020202020204" pitchFamily="34" charset="0"/>
                        </a:rPr>
                        <a:t>2</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3</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400" u="none" strike="noStrike">
                          <a:effectLst/>
                          <a:latin typeface="Arial" panose="020B0604020202020204" pitchFamily="34" charset="0"/>
                          <a:cs typeface="Arial" panose="020B0604020202020204" pitchFamily="34" charset="0"/>
                        </a:rPr>
                        <a:t>4</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400" u="none" strike="noStrike">
                          <a:effectLst/>
                          <a:latin typeface="Arial" panose="020B0604020202020204" pitchFamily="34" charset="0"/>
                          <a:cs typeface="Arial" panose="020B0604020202020204" pitchFamily="34" charset="0"/>
                        </a:rPr>
                        <a:t>5</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6</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extLst>
                  <a:ext uri="{0D108BD9-81ED-4DB2-BD59-A6C34878D82A}">
                    <a16:rowId xmlns:a16="http://schemas.microsoft.com/office/drawing/2014/main" val="10006"/>
                  </a:ext>
                </a:extLst>
              </a:tr>
            </a:tbl>
          </a:graphicData>
        </a:graphic>
      </p:graphicFrame>
      <p:graphicFrame>
        <p:nvGraphicFramePr>
          <p:cNvPr id="25" name="Table 24"/>
          <p:cNvGraphicFramePr>
            <a:graphicFrameLocks noGrp="1" noChangeAspect="1"/>
          </p:cNvGraphicFramePr>
          <p:nvPr/>
        </p:nvGraphicFramePr>
        <p:xfrm>
          <a:off x="119417" y="3908078"/>
          <a:ext cx="3058790" cy="2319758"/>
        </p:xfrm>
        <a:graphic>
          <a:graphicData uri="http://schemas.openxmlformats.org/drawingml/2006/table">
            <a:tbl>
              <a:tblPr>
                <a:tableStyleId>{5C22544A-7EE6-4342-B048-85BDC9FD1C3A}</a:tableStyleId>
              </a:tblPr>
              <a:tblGrid>
                <a:gridCol w="436970">
                  <a:extLst>
                    <a:ext uri="{9D8B030D-6E8A-4147-A177-3AD203B41FA5}">
                      <a16:colId xmlns:a16="http://schemas.microsoft.com/office/drawing/2014/main" val="20000"/>
                    </a:ext>
                  </a:extLst>
                </a:gridCol>
                <a:gridCol w="436970">
                  <a:extLst>
                    <a:ext uri="{9D8B030D-6E8A-4147-A177-3AD203B41FA5}">
                      <a16:colId xmlns:a16="http://schemas.microsoft.com/office/drawing/2014/main" val="20001"/>
                    </a:ext>
                  </a:extLst>
                </a:gridCol>
                <a:gridCol w="436970">
                  <a:extLst>
                    <a:ext uri="{9D8B030D-6E8A-4147-A177-3AD203B41FA5}">
                      <a16:colId xmlns:a16="http://schemas.microsoft.com/office/drawing/2014/main" val="20002"/>
                    </a:ext>
                  </a:extLst>
                </a:gridCol>
                <a:gridCol w="436970">
                  <a:extLst>
                    <a:ext uri="{9D8B030D-6E8A-4147-A177-3AD203B41FA5}">
                      <a16:colId xmlns:a16="http://schemas.microsoft.com/office/drawing/2014/main" val="20003"/>
                    </a:ext>
                  </a:extLst>
                </a:gridCol>
                <a:gridCol w="436970">
                  <a:extLst>
                    <a:ext uri="{9D8B030D-6E8A-4147-A177-3AD203B41FA5}">
                      <a16:colId xmlns:a16="http://schemas.microsoft.com/office/drawing/2014/main" val="20004"/>
                    </a:ext>
                  </a:extLst>
                </a:gridCol>
                <a:gridCol w="436970">
                  <a:extLst>
                    <a:ext uri="{9D8B030D-6E8A-4147-A177-3AD203B41FA5}">
                      <a16:colId xmlns:a16="http://schemas.microsoft.com/office/drawing/2014/main" val="20005"/>
                    </a:ext>
                  </a:extLst>
                </a:gridCol>
                <a:gridCol w="436970">
                  <a:extLst>
                    <a:ext uri="{9D8B030D-6E8A-4147-A177-3AD203B41FA5}">
                      <a16:colId xmlns:a16="http://schemas.microsoft.com/office/drawing/2014/main" val="20006"/>
                    </a:ext>
                  </a:extLst>
                </a:gridCol>
              </a:tblGrid>
              <a:tr h="331394">
                <a:tc>
                  <a:txBody>
                    <a:bodyPr/>
                    <a:lstStyle/>
                    <a:p>
                      <a:pPr algn="ctr" fontAlgn="ctr"/>
                      <a:r>
                        <a:rPr lang="en-US" sz="1400" u="none" strike="noStrike" dirty="0">
                          <a:effectLst/>
                          <a:latin typeface="Arial" panose="020B0604020202020204" pitchFamily="34" charset="0"/>
                          <a:cs typeface="Arial" panose="020B0604020202020204" pitchFamily="34" charset="0"/>
                        </a:rPr>
                        <a:t>6</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400" u="none" strike="noStrike">
                          <a:effectLst/>
                          <a:latin typeface="Arial" panose="020B0604020202020204" pitchFamily="34" charset="0"/>
                          <a:cs typeface="Arial" panose="020B0604020202020204" pitchFamily="34" charset="0"/>
                        </a:rPr>
                        <a:t>0</a:t>
                      </a:r>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400" u="none" strike="noStrike">
                          <a:effectLst/>
                          <a:latin typeface="Arial" panose="020B0604020202020204" pitchFamily="34" charset="0"/>
                          <a:cs typeface="Arial" panose="020B0604020202020204" pitchFamily="34" charset="0"/>
                        </a:rPr>
                        <a:t>4</a:t>
                      </a:r>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1</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1</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extLst>
                  <a:ext uri="{0D108BD9-81ED-4DB2-BD59-A6C34878D82A}">
                    <a16:rowId xmlns:a16="http://schemas.microsoft.com/office/drawing/2014/main" val="10000"/>
                  </a:ext>
                </a:extLst>
              </a:tr>
              <a:tr h="331394">
                <a:tc>
                  <a:txBody>
                    <a:bodyPr/>
                    <a:lstStyle/>
                    <a:p>
                      <a:pPr algn="ctr" fontAlgn="ctr"/>
                      <a:r>
                        <a:rPr lang="en-US" sz="1400" u="none" strike="noStrike" dirty="0">
                          <a:effectLst/>
                          <a:latin typeface="Arial" panose="020B0604020202020204" pitchFamily="34" charset="0"/>
                          <a:cs typeface="Arial" panose="020B0604020202020204" pitchFamily="34" charset="0"/>
                        </a:rPr>
                        <a:t>5</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2</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1</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1</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extLst>
                  <a:ext uri="{0D108BD9-81ED-4DB2-BD59-A6C34878D82A}">
                    <a16:rowId xmlns:a16="http://schemas.microsoft.com/office/drawing/2014/main" val="10001"/>
                  </a:ext>
                </a:extLst>
              </a:tr>
              <a:tr h="331394">
                <a:tc>
                  <a:txBody>
                    <a:bodyPr/>
                    <a:lstStyle/>
                    <a:p>
                      <a:pPr algn="ctr" fontAlgn="ctr"/>
                      <a:r>
                        <a:rPr lang="en-US" sz="1400" u="none" strike="noStrike" dirty="0">
                          <a:effectLst/>
                          <a:latin typeface="Arial" panose="020B0604020202020204" pitchFamily="34" charset="0"/>
                          <a:cs typeface="Arial" panose="020B0604020202020204" pitchFamily="34" charset="0"/>
                        </a:rPr>
                        <a:t>4</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400" u="none" strike="noStrike">
                          <a:effectLst/>
                          <a:latin typeface="Arial" panose="020B0604020202020204" pitchFamily="34" charset="0"/>
                          <a:cs typeface="Arial" panose="020B0604020202020204" pitchFamily="34" charset="0"/>
                        </a:rPr>
                        <a:t>0</a:t>
                      </a:r>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1</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1</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400" u="none" strike="noStrike">
                          <a:effectLst/>
                          <a:latin typeface="Arial" panose="020B0604020202020204" pitchFamily="34" charset="0"/>
                          <a:cs typeface="Arial" panose="020B0604020202020204" pitchFamily="34" charset="0"/>
                        </a:rPr>
                        <a:t>0</a:t>
                      </a:r>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extLst>
                  <a:ext uri="{0D108BD9-81ED-4DB2-BD59-A6C34878D82A}">
                    <a16:rowId xmlns:a16="http://schemas.microsoft.com/office/drawing/2014/main" val="10002"/>
                  </a:ext>
                </a:extLst>
              </a:tr>
              <a:tr h="331394">
                <a:tc>
                  <a:txBody>
                    <a:bodyPr/>
                    <a:lstStyle/>
                    <a:p>
                      <a:pPr algn="ctr" fontAlgn="ctr"/>
                      <a:r>
                        <a:rPr lang="en-US" sz="1400" u="none" strike="noStrike" dirty="0">
                          <a:effectLst/>
                          <a:latin typeface="Arial" panose="020B0604020202020204" pitchFamily="34" charset="0"/>
                          <a:cs typeface="Arial" panose="020B0604020202020204" pitchFamily="34" charset="0"/>
                        </a:rPr>
                        <a:t>3</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1</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400" u="none" strike="noStrike">
                          <a:effectLst/>
                          <a:latin typeface="Arial" panose="020B0604020202020204" pitchFamily="34" charset="0"/>
                          <a:cs typeface="Arial" panose="020B0604020202020204" pitchFamily="34" charset="0"/>
                        </a:rPr>
                        <a:t>1</a:t>
                      </a:r>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1</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extLst>
                  <a:ext uri="{0D108BD9-81ED-4DB2-BD59-A6C34878D82A}">
                    <a16:rowId xmlns:a16="http://schemas.microsoft.com/office/drawing/2014/main" val="10003"/>
                  </a:ext>
                </a:extLst>
              </a:tr>
              <a:tr h="331394">
                <a:tc>
                  <a:txBody>
                    <a:bodyPr/>
                    <a:lstStyle/>
                    <a:p>
                      <a:pPr algn="ctr" fontAlgn="ctr"/>
                      <a:r>
                        <a:rPr lang="en-US" sz="1400" u="none" strike="noStrike" dirty="0">
                          <a:effectLst/>
                          <a:latin typeface="Arial" panose="020B0604020202020204" pitchFamily="34" charset="0"/>
                          <a:cs typeface="Arial" panose="020B0604020202020204" pitchFamily="34" charset="0"/>
                        </a:rPr>
                        <a:t>2</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33</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1"/>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1</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90000"/>
                      </a:schemeClr>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extLst>
                  <a:ext uri="{0D108BD9-81ED-4DB2-BD59-A6C34878D82A}">
                    <a16:rowId xmlns:a16="http://schemas.microsoft.com/office/drawing/2014/main" val="10004"/>
                  </a:ext>
                </a:extLst>
              </a:tr>
              <a:tr h="331394">
                <a:tc>
                  <a:txBody>
                    <a:bodyPr/>
                    <a:lstStyle/>
                    <a:p>
                      <a:pPr algn="ctr" fontAlgn="ctr"/>
                      <a:r>
                        <a:rPr lang="en-US" sz="1400" u="none" strike="noStrike" dirty="0">
                          <a:effectLst/>
                          <a:latin typeface="Arial" panose="020B0604020202020204" pitchFamily="34" charset="0"/>
                          <a:cs typeface="Arial" panose="020B0604020202020204" pitchFamily="34" charset="0"/>
                        </a:rPr>
                        <a:t>1</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400" u="none" strike="noStrike">
                          <a:effectLst/>
                          <a:latin typeface="Arial" panose="020B0604020202020204" pitchFamily="34" charset="0"/>
                          <a:cs typeface="Arial" panose="020B0604020202020204" pitchFamily="34" charset="0"/>
                        </a:rPr>
                        <a:t>0</a:t>
                      </a:r>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400" u="none" strike="noStrike">
                          <a:effectLst/>
                          <a:latin typeface="Arial" panose="020B0604020202020204" pitchFamily="34" charset="0"/>
                          <a:cs typeface="Arial" panose="020B0604020202020204" pitchFamily="34" charset="0"/>
                        </a:rPr>
                        <a:t>0</a:t>
                      </a:r>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extLst>
                  <a:ext uri="{0D108BD9-81ED-4DB2-BD59-A6C34878D82A}">
                    <a16:rowId xmlns:a16="http://schemas.microsoft.com/office/drawing/2014/main" val="10005"/>
                  </a:ext>
                </a:extLst>
              </a:tr>
              <a:tr h="331394">
                <a:tc>
                  <a:txBody>
                    <a:bodyPr/>
                    <a:lstStyle/>
                    <a:p>
                      <a:pPr algn="ctr" fontAlgn="ct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400" u="none" strike="noStrike">
                          <a:effectLst/>
                          <a:latin typeface="Arial" panose="020B0604020202020204" pitchFamily="34" charset="0"/>
                          <a:cs typeface="Arial" panose="020B0604020202020204" pitchFamily="34" charset="0"/>
                        </a:rPr>
                        <a:t>1</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400" u="none" strike="noStrike">
                          <a:effectLst/>
                          <a:latin typeface="Arial" panose="020B0604020202020204" pitchFamily="34" charset="0"/>
                          <a:cs typeface="Arial" panose="020B0604020202020204" pitchFamily="34" charset="0"/>
                        </a:rPr>
                        <a:t>2</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400" u="none" strike="noStrike">
                          <a:effectLst/>
                          <a:latin typeface="Arial" panose="020B0604020202020204" pitchFamily="34" charset="0"/>
                          <a:cs typeface="Arial" panose="020B0604020202020204" pitchFamily="34" charset="0"/>
                        </a:rPr>
                        <a:t>3</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400" u="none" strike="noStrike">
                          <a:effectLst/>
                          <a:latin typeface="Arial" panose="020B0604020202020204" pitchFamily="34" charset="0"/>
                          <a:cs typeface="Arial" panose="020B0604020202020204" pitchFamily="34" charset="0"/>
                        </a:rPr>
                        <a:t>4</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400" u="none" strike="noStrike">
                          <a:effectLst/>
                          <a:latin typeface="Arial" panose="020B0604020202020204" pitchFamily="34" charset="0"/>
                          <a:cs typeface="Arial" panose="020B0604020202020204" pitchFamily="34" charset="0"/>
                        </a:rPr>
                        <a:t>5</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400" u="none" strike="noStrike" dirty="0">
                          <a:effectLst/>
                          <a:latin typeface="Arial" panose="020B0604020202020204" pitchFamily="34" charset="0"/>
                          <a:cs typeface="Arial" panose="020B0604020202020204" pitchFamily="34" charset="0"/>
                        </a:rPr>
                        <a:t>6</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extLst>
                  <a:ext uri="{0D108BD9-81ED-4DB2-BD59-A6C34878D82A}">
                    <a16:rowId xmlns:a16="http://schemas.microsoft.com/office/drawing/2014/main" val="10006"/>
                  </a:ext>
                </a:extLst>
              </a:tr>
            </a:tbl>
          </a:graphicData>
        </a:graphic>
      </p:graphicFrame>
      <p:graphicFrame>
        <p:nvGraphicFramePr>
          <p:cNvPr id="12" name="Table 11">
            <a:extLst>
              <a:ext uri="{FF2B5EF4-FFF2-40B4-BE49-F238E27FC236}">
                <a16:creationId xmlns:a16="http://schemas.microsoft.com/office/drawing/2014/main" id="{15E144ED-EDB7-4098-8B06-67C9A50B59CE}"/>
              </a:ext>
            </a:extLst>
          </p:cNvPr>
          <p:cNvGraphicFramePr>
            <a:graphicFrameLocks noGrp="1"/>
          </p:cNvGraphicFramePr>
          <p:nvPr/>
        </p:nvGraphicFramePr>
        <p:xfrm>
          <a:off x="119417" y="1623282"/>
          <a:ext cx="3015565" cy="2013627"/>
        </p:xfrm>
        <a:graphic>
          <a:graphicData uri="http://schemas.openxmlformats.org/drawingml/2006/table">
            <a:tbl>
              <a:tblPr>
                <a:tableStyleId>{5C22544A-7EE6-4342-B048-85BDC9FD1C3A}</a:tableStyleId>
              </a:tblPr>
              <a:tblGrid>
                <a:gridCol w="430795">
                  <a:extLst>
                    <a:ext uri="{9D8B030D-6E8A-4147-A177-3AD203B41FA5}">
                      <a16:colId xmlns:a16="http://schemas.microsoft.com/office/drawing/2014/main" val="20000"/>
                    </a:ext>
                  </a:extLst>
                </a:gridCol>
                <a:gridCol w="430795">
                  <a:extLst>
                    <a:ext uri="{9D8B030D-6E8A-4147-A177-3AD203B41FA5}">
                      <a16:colId xmlns:a16="http://schemas.microsoft.com/office/drawing/2014/main" val="20001"/>
                    </a:ext>
                  </a:extLst>
                </a:gridCol>
                <a:gridCol w="430795">
                  <a:extLst>
                    <a:ext uri="{9D8B030D-6E8A-4147-A177-3AD203B41FA5}">
                      <a16:colId xmlns:a16="http://schemas.microsoft.com/office/drawing/2014/main" val="20002"/>
                    </a:ext>
                  </a:extLst>
                </a:gridCol>
                <a:gridCol w="430795">
                  <a:extLst>
                    <a:ext uri="{9D8B030D-6E8A-4147-A177-3AD203B41FA5}">
                      <a16:colId xmlns:a16="http://schemas.microsoft.com/office/drawing/2014/main" val="20003"/>
                    </a:ext>
                  </a:extLst>
                </a:gridCol>
                <a:gridCol w="430795">
                  <a:extLst>
                    <a:ext uri="{9D8B030D-6E8A-4147-A177-3AD203B41FA5}">
                      <a16:colId xmlns:a16="http://schemas.microsoft.com/office/drawing/2014/main" val="20004"/>
                    </a:ext>
                  </a:extLst>
                </a:gridCol>
                <a:gridCol w="430795">
                  <a:extLst>
                    <a:ext uri="{9D8B030D-6E8A-4147-A177-3AD203B41FA5}">
                      <a16:colId xmlns:a16="http://schemas.microsoft.com/office/drawing/2014/main" val="20005"/>
                    </a:ext>
                  </a:extLst>
                </a:gridCol>
                <a:gridCol w="430795">
                  <a:extLst>
                    <a:ext uri="{9D8B030D-6E8A-4147-A177-3AD203B41FA5}">
                      <a16:colId xmlns:a16="http://schemas.microsoft.com/office/drawing/2014/main" val="20006"/>
                    </a:ext>
                  </a:extLst>
                </a:gridCol>
              </a:tblGrid>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6</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4</a:t>
                      </a:r>
                    </a:p>
                  </a:txBody>
                  <a:tcPr marL="9525" marR="9525" marT="9525" marB="0" anchor="ctr">
                    <a:solidFill>
                      <a:schemeClr val="bg1">
                        <a:lumMod val="9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solidFill>
                      <a:schemeClr val="bg1">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solidFill>
                      <a:schemeClr val="bg1">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extLst>
                  <a:ext uri="{0D108BD9-81ED-4DB2-BD59-A6C34878D82A}">
                    <a16:rowId xmlns:a16="http://schemas.microsoft.com/office/drawing/2014/main" val="10000"/>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5</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3</a:t>
                      </a:r>
                    </a:p>
                  </a:txBody>
                  <a:tcPr marL="9525" marR="9525" marT="9525" marB="0" anchor="ctr">
                    <a:solidFill>
                      <a:schemeClr val="bg2">
                        <a:lumMod val="20000"/>
                        <a:lumOff val="80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solidFill>
                      <a:schemeClr val="bg1">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extLst>
                  <a:ext uri="{0D108BD9-81ED-4DB2-BD59-A6C34878D82A}">
                    <a16:rowId xmlns:a16="http://schemas.microsoft.com/office/drawing/2014/main" val="10001"/>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4</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solidFill>
                      <a:schemeClr val="bg1">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solidFill>
                      <a:schemeClr val="bg1">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extLst>
                  <a:ext uri="{0D108BD9-81ED-4DB2-BD59-A6C34878D82A}">
                    <a16:rowId xmlns:a16="http://schemas.microsoft.com/office/drawing/2014/main" val="10002"/>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3</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2</a:t>
                      </a:r>
                    </a:p>
                  </a:txBody>
                  <a:tcPr marL="9525" marR="9525" marT="9525" marB="0" anchor="ctr">
                    <a:solidFill>
                      <a:schemeClr val="bg2">
                        <a:lumMod val="60000"/>
                        <a:lumOff val="40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solidFill>
                      <a:schemeClr val="bg1">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extLst>
                  <a:ext uri="{0D108BD9-81ED-4DB2-BD59-A6C34878D82A}">
                    <a16:rowId xmlns:a16="http://schemas.microsoft.com/office/drawing/2014/main" val="10003"/>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2</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17</a:t>
                      </a:r>
                    </a:p>
                  </a:txBody>
                  <a:tcPr marL="9525" marR="9525" marT="9525" marB="0" anchor="ctr">
                    <a:solidFill>
                      <a:schemeClr val="bg1"/>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2</a:t>
                      </a:r>
                    </a:p>
                  </a:txBody>
                  <a:tcPr marL="9525" marR="9525" marT="9525" marB="0" anchor="ctr">
                    <a:solidFill>
                      <a:schemeClr val="bg2">
                        <a:lumMod val="60000"/>
                        <a:lumOff val="40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3</a:t>
                      </a:r>
                    </a:p>
                  </a:txBody>
                  <a:tcPr marL="9525" marR="9525" marT="9525" marB="0" anchor="ctr">
                    <a:solidFill>
                      <a:schemeClr val="bg2">
                        <a:lumMod val="20000"/>
                        <a:lumOff val="80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2</a:t>
                      </a:r>
                    </a:p>
                  </a:txBody>
                  <a:tcPr marL="9525" marR="9525" marT="9525" marB="0" anchor="ctr">
                    <a:solidFill>
                      <a:schemeClr val="bg2">
                        <a:lumMod val="60000"/>
                        <a:lumOff val="40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2</a:t>
                      </a:r>
                    </a:p>
                  </a:txBody>
                  <a:tcPr marL="9525" marR="9525" marT="9525" marB="0" anchor="ctr">
                    <a:solidFill>
                      <a:schemeClr val="bg2">
                        <a:lumMod val="60000"/>
                        <a:lumOff val="40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solidFill>
                      <a:schemeClr val="bg1">
                        <a:lumMod val="75000"/>
                      </a:schemeClr>
                    </a:solidFill>
                  </a:tcPr>
                </a:tc>
                <a:extLst>
                  <a:ext uri="{0D108BD9-81ED-4DB2-BD59-A6C34878D82A}">
                    <a16:rowId xmlns:a16="http://schemas.microsoft.com/office/drawing/2014/main" val="10004"/>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solidFill>
                      <a:schemeClr val="bg2">
                        <a:lumMod val="75000"/>
                      </a:schemeClr>
                    </a:solidFill>
                  </a:tcPr>
                </a:tc>
                <a:extLst>
                  <a:ext uri="{0D108BD9-81ED-4DB2-BD59-A6C34878D82A}">
                    <a16:rowId xmlns:a16="http://schemas.microsoft.com/office/drawing/2014/main" val="10005"/>
                  </a:ext>
                </a:extLst>
              </a:tr>
              <a:tr h="287661">
                <a:tc>
                  <a:txBody>
                    <a:bodyPr/>
                    <a:lstStyle/>
                    <a:p>
                      <a:pPr algn="ctr" fontAlgn="ct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1</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2</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3</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4</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5</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6</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extLst>
                  <a:ext uri="{0D108BD9-81ED-4DB2-BD59-A6C34878D82A}">
                    <a16:rowId xmlns:a16="http://schemas.microsoft.com/office/drawing/2014/main" val="10006"/>
                  </a:ext>
                </a:extLst>
              </a:tr>
            </a:tbl>
          </a:graphicData>
        </a:graphic>
      </p:graphicFrame>
      <p:graphicFrame>
        <p:nvGraphicFramePr>
          <p:cNvPr id="13" name="Table 12">
            <a:extLst>
              <a:ext uri="{FF2B5EF4-FFF2-40B4-BE49-F238E27FC236}">
                <a16:creationId xmlns:a16="http://schemas.microsoft.com/office/drawing/2014/main" id="{FE9ED80F-B4C6-4838-BACD-6D7B338354C5}"/>
              </a:ext>
            </a:extLst>
          </p:cNvPr>
          <p:cNvGraphicFramePr>
            <a:graphicFrameLocks noGrp="1"/>
          </p:cNvGraphicFramePr>
          <p:nvPr/>
        </p:nvGraphicFramePr>
        <p:xfrm>
          <a:off x="3650189" y="1626639"/>
          <a:ext cx="3103149" cy="2013627"/>
        </p:xfrm>
        <a:graphic>
          <a:graphicData uri="http://schemas.openxmlformats.org/drawingml/2006/table">
            <a:tbl>
              <a:tblPr>
                <a:tableStyleId>{5C22544A-7EE6-4342-B048-85BDC9FD1C3A}</a:tableStyleId>
              </a:tblPr>
              <a:tblGrid>
                <a:gridCol w="443307">
                  <a:extLst>
                    <a:ext uri="{9D8B030D-6E8A-4147-A177-3AD203B41FA5}">
                      <a16:colId xmlns:a16="http://schemas.microsoft.com/office/drawing/2014/main" val="20000"/>
                    </a:ext>
                  </a:extLst>
                </a:gridCol>
                <a:gridCol w="443307">
                  <a:extLst>
                    <a:ext uri="{9D8B030D-6E8A-4147-A177-3AD203B41FA5}">
                      <a16:colId xmlns:a16="http://schemas.microsoft.com/office/drawing/2014/main" val="20001"/>
                    </a:ext>
                  </a:extLst>
                </a:gridCol>
                <a:gridCol w="443307">
                  <a:extLst>
                    <a:ext uri="{9D8B030D-6E8A-4147-A177-3AD203B41FA5}">
                      <a16:colId xmlns:a16="http://schemas.microsoft.com/office/drawing/2014/main" val="20002"/>
                    </a:ext>
                  </a:extLst>
                </a:gridCol>
                <a:gridCol w="443307">
                  <a:extLst>
                    <a:ext uri="{9D8B030D-6E8A-4147-A177-3AD203B41FA5}">
                      <a16:colId xmlns:a16="http://schemas.microsoft.com/office/drawing/2014/main" val="20003"/>
                    </a:ext>
                  </a:extLst>
                </a:gridCol>
                <a:gridCol w="443307">
                  <a:extLst>
                    <a:ext uri="{9D8B030D-6E8A-4147-A177-3AD203B41FA5}">
                      <a16:colId xmlns:a16="http://schemas.microsoft.com/office/drawing/2014/main" val="20004"/>
                    </a:ext>
                  </a:extLst>
                </a:gridCol>
                <a:gridCol w="443307">
                  <a:extLst>
                    <a:ext uri="{9D8B030D-6E8A-4147-A177-3AD203B41FA5}">
                      <a16:colId xmlns:a16="http://schemas.microsoft.com/office/drawing/2014/main" val="20005"/>
                    </a:ext>
                  </a:extLst>
                </a:gridCol>
                <a:gridCol w="443307">
                  <a:extLst>
                    <a:ext uri="{9D8B030D-6E8A-4147-A177-3AD203B41FA5}">
                      <a16:colId xmlns:a16="http://schemas.microsoft.com/office/drawing/2014/main" val="20006"/>
                    </a:ext>
                  </a:extLst>
                </a:gridCol>
              </a:tblGrid>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6</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200" b="0" i="0" u="none" strike="noStrike" dirty="0">
                          <a:solidFill>
                            <a:srgbClr val="000000"/>
                          </a:solidFill>
                          <a:effectLst/>
                          <a:latin typeface="Arial" panose="020B0604020202020204" pitchFamily="34" charset="0"/>
                        </a:rPr>
                        <a:t>0.10</a:t>
                      </a:r>
                    </a:p>
                  </a:txBody>
                  <a:tcPr marL="9525" marR="9525" marT="9525" marB="0" anchor="ctr">
                    <a:solidFill>
                      <a:schemeClr val="bg1">
                        <a:lumMod val="95000"/>
                      </a:schemeClr>
                    </a:solidFill>
                  </a:tcPr>
                </a:tc>
                <a:tc>
                  <a:txBody>
                    <a:bodyPr/>
                    <a:lstStyle/>
                    <a:p>
                      <a:pPr algn="ctr" rtl="0" fontAlgn="ctr"/>
                      <a:r>
                        <a:rPr lang="en-US" sz="1200" b="0" i="0" u="none" strike="noStrike" dirty="0">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dirty="0">
                          <a:solidFill>
                            <a:srgbClr val="000000"/>
                          </a:solidFill>
                          <a:effectLst/>
                          <a:latin typeface="Arial" panose="020B0604020202020204" pitchFamily="34" charset="0"/>
                        </a:rPr>
                        <a:t>0.02</a:t>
                      </a:r>
                    </a:p>
                  </a:txBody>
                  <a:tcPr marL="9525" marR="9525" marT="9525" marB="0" anchor="ctr">
                    <a:solidFill>
                      <a:schemeClr val="bg1">
                        <a:lumMod val="75000"/>
                      </a:schemeClr>
                    </a:solidFill>
                  </a:tcPr>
                </a:tc>
                <a:tc>
                  <a:txBody>
                    <a:bodyPr/>
                    <a:lstStyle/>
                    <a:p>
                      <a:pPr algn="ctr" rtl="0" fontAlgn="ctr"/>
                      <a:r>
                        <a:rPr lang="en-US" sz="1200" b="0" i="0" u="none" strike="noStrike" dirty="0">
                          <a:solidFill>
                            <a:srgbClr val="000000"/>
                          </a:solidFill>
                          <a:effectLst/>
                          <a:latin typeface="Arial" panose="020B0604020202020204" pitchFamily="34" charset="0"/>
                        </a:rPr>
                        <a:t>0.02</a:t>
                      </a:r>
                    </a:p>
                  </a:txBody>
                  <a:tcPr marL="9525" marR="9525" marT="9525" marB="0" anchor="ctr">
                    <a:solidFill>
                      <a:schemeClr val="bg1">
                        <a:lumMod val="75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extLst>
                  <a:ext uri="{0D108BD9-81ED-4DB2-BD59-A6C34878D82A}">
                    <a16:rowId xmlns:a16="http://schemas.microsoft.com/office/drawing/2014/main" val="10000"/>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5</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200" b="0" i="0" u="none" strike="noStrike" dirty="0">
                          <a:solidFill>
                            <a:srgbClr val="000000"/>
                          </a:solidFill>
                          <a:effectLst/>
                          <a:latin typeface="Arial" panose="020B0604020202020204" pitchFamily="34" charset="0"/>
                        </a:rPr>
                        <a:t>0.07</a:t>
                      </a:r>
                    </a:p>
                  </a:txBody>
                  <a:tcPr marL="9525" marR="9525" marT="9525" marB="0" anchor="ctr">
                    <a:solidFill>
                      <a:schemeClr val="bg2">
                        <a:lumMod val="20000"/>
                        <a:lumOff val="80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dirty="0">
                          <a:solidFill>
                            <a:srgbClr val="000000"/>
                          </a:solidFill>
                          <a:effectLst/>
                          <a:latin typeface="Arial" panose="020B0604020202020204" pitchFamily="34" charset="0"/>
                        </a:rPr>
                        <a:t>0.02</a:t>
                      </a:r>
                    </a:p>
                  </a:txBody>
                  <a:tcPr marL="9525" marR="9525" marT="9525" marB="0" anchor="ctr">
                    <a:solidFill>
                      <a:schemeClr val="bg1">
                        <a:lumMod val="75000"/>
                      </a:schemeClr>
                    </a:solidFill>
                  </a:tcPr>
                </a:tc>
                <a:tc>
                  <a:txBody>
                    <a:bodyPr/>
                    <a:lstStyle/>
                    <a:p>
                      <a:pPr algn="ctr" rtl="0" fontAlgn="ctr"/>
                      <a:r>
                        <a:rPr lang="en-US" sz="1200" b="0" i="0" u="none" strike="noStrike" dirty="0">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extLst>
                  <a:ext uri="{0D108BD9-81ED-4DB2-BD59-A6C34878D82A}">
                    <a16:rowId xmlns:a16="http://schemas.microsoft.com/office/drawing/2014/main" val="10001"/>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4</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200" b="0" i="0" u="none" strike="noStrike">
                          <a:solidFill>
                            <a:srgbClr val="000000"/>
                          </a:solidFill>
                          <a:effectLst/>
                          <a:latin typeface="Arial" panose="020B0604020202020204" pitchFamily="34" charset="0"/>
                        </a:rPr>
                        <a:t>0.02</a:t>
                      </a:r>
                    </a:p>
                  </a:txBody>
                  <a:tcPr marL="9525" marR="9525" marT="9525" marB="0" anchor="ctr">
                    <a:solidFill>
                      <a:schemeClr val="bg1">
                        <a:lumMod val="75000"/>
                      </a:schemeClr>
                    </a:solidFill>
                  </a:tcPr>
                </a:tc>
                <a:tc>
                  <a:txBody>
                    <a:bodyPr/>
                    <a:lstStyle/>
                    <a:p>
                      <a:pPr algn="ctr" rtl="0" fontAlgn="ctr"/>
                      <a:r>
                        <a:rPr lang="en-US" sz="1200" b="0" i="0" u="none" strike="noStrike" dirty="0">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0.02</a:t>
                      </a:r>
                    </a:p>
                  </a:txBody>
                  <a:tcPr marL="9525" marR="9525" marT="9525" marB="0" anchor="ctr">
                    <a:solidFill>
                      <a:schemeClr val="bg1">
                        <a:lumMod val="75000"/>
                      </a:schemeClr>
                    </a:solidFill>
                  </a:tcPr>
                </a:tc>
                <a:tc>
                  <a:txBody>
                    <a:bodyPr/>
                    <a:lstStyle/>
                    <a:p>
                      <a:pPr algn="ctr" rtl="0" fontAlgn="ctr"/>
                      <a:r>
                        <a:rPr lang="en-US" sz="1200" b="0" i="0" u="none" strike="noStrike" dirty="0">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extLst>
                  <a:ext uri="{0D108BD9-81ED-4DB2-BD59-A6C34878D82A}">
                    <a16:rowId xmlns:a16="http://schemas.microsoft.com/office/drawing/2014/main" val="10002"/>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3</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200" b="0" i="0" u="none" strike="noStrike">
                          <a:solidFill>
                            <a:srgbClr val="000000"/>
                          </a:solidFill>
                          <a:effectLst/>
                          <a:latin typeface="Arial" panose="020B0604020202020204" pitchFamily="34" charset="0"/>
                        </a:rPr>
                        <a:t>0.05</a:t>
                      </a:r>
                    </a:p>
                  </a:txBody>
                  <a:tcPr marL="9525" marR="9525" marT="9525" marB="0" anchor="ctr">
                    <a:solidFill>
                      <a:schemeClr val="bg2">
                        <a:lumMod val="60000"/>
                        <a:lumOff val="40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0.02</a:t>
                      </a:r>
                    </a:p>
                  </a:txBody>
                  <a:tcPr marL="9525" marR="9525" marT="9525" marB="0" anchor="ctr">
                    <a:solidFill>
                      <a:schemeClr val="bg1">
                        <a:lumMod val="75000"/>
                      </a:schemeClr>
                    </a:solidFill>
                  </a:tcPr>
                </a:tc>
                <a:tc>
                  <a:txBody>
                    <a:bodyPr/>
                    <a:lstStyle/>
                    <a:p>
                      <a:pPr algn="ctr" rtl="0" fontAlgn="ctr"/>
                      <a:r>
                        <a:rPr lang="en-US" sz="1200" b="0" i="0" u="none" strike="noStrike" dirty="0">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dirty="0">
                          <a:solidFill>
                            <a:srgbClr val="000000"/>
                          </a:solidFill>
                          <a:effectLst/>
                          <a:latin typeface="Arial" panose="020B0604020202020204" pitchFamily="34" charset="0"/>
                        </a:rPr>
                        <a:t>0.00</a:t>
                      </a:r>
                    </a:p>
                  </a:txBody>
                  <a:tcPr marL="9525" marR="9525" marT="9525" marB="0" anchor="ctr">
                    <a:solidFill>
                      <a:schemeClr val="bg2">
                        <a:lumMod val="75000"/>
                      </a:schemeClr>
                    </a:solidFill>
                  </a:tcPr>
                </a:tc>
                <a:extLst>
                  <a:ext uri="{0D108BD9-81ED-4DB2-BD59-A6C34878D82A}">
                    <a16:rowId xmlns:a16="http://schemas.microsoft.com/office/drawing/2014/main" val="10003"/>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2</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200" b="0" i="0" u="none" strike="noStrike">
                          <a:solidFill>
                            <a:srgbClr val="000000"/>
                          </a:solidFill>
                          <a:effectLst/>
                          <a:latin typeface="Arial" panose="020B0604020202020204" pitchFamily="34" charset="0"/>
                        </a:rPr>
                        <a:t>0.40</a:t>
                      </a:r>
                    </a:p>
                  </a:txBody>
                  <a:tcPr marL="9525" marR="9525" marT="9525" marB="0" anchor="ctr">
                    <a:solidFill>
                      <a:schemeClr val="bg1"/>
                    </a:solidFill>
                  </a:tcPr>
                </a:tc>
                <a:tc>
                  <a:txBody>
                    <a:bodyPr/>
                    <a:lstStyle/>
                    <a:p>
                      <a:pPr algn="ctr" rtl="0" fontAlgn="ctr"/>
                      <a:r>
                        <a:rPr lang="en-US" sz="1200" b="0" i="0" u="none" strike="noStrike">
                          <a:solidFill>
                            <a:srgbClr val="000000"/>
                          </a:solidFill>
                          <a:effectLst/>
                          <a:latin typeface="Arial" panose="020B0604020202020204" pitchFamily="34" charset="0"/>
                        </a:rPr>
                        <a:t>0.05</a:t>
                      </a:r>
                    </a:p>
                  </a:txBody>
                  <a:tcPr marL="9525" marR="9525" marT="9525" marB="0" anchor="ctr">
                    <a:solidFill>
                      <a:schemeClr val="bg2">
                        <a:lumMod val="60000"/>
                        <a:lumOff val="40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0.07</a:t>
                      </a:r>
                    </a:p>
                  </a:txBody>
                  <a:tcPr marL="9525" marR="9525" marT="9525" marB="0" anchor="ctr">
                    <a:solidFill>
                      <a:schemeClr val="bg2">
                        <a:lumMod val="20000"/>
                        <a:lumOff val="80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0.05</a:t>
                      </a:r>
                    </a:p>
                  </a:txBody>
                  <a:tcPr marL="9525" marR="9525" marT="9525" marB="0" anchor="ctr">
                    <a:solidFill>
                      <a:schemeClr val="bg2">
                        <a:lumMod val="60000"/>
                        <a:lumOff val="40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0.05</a:t>
                      </a:r>
                    </a:p>
                  </a:txBody>
                  <a:tcPr marL="9525" marR="9525" marT="9525" marB="0" anchor="ctr">
                    <a:solidFill>
                      <a:schemeClr val="bg2">
                        <a:lumMod val="60000"/>
                        <a:lumOff val="40000"/>
                      </a:schemeClr>
                    </a:solidFill>
                  </a:tcPr>
                </a:tc>
                <a:tc>
                  <a:txBody>
                    <a:bodyPr/>
                    <a:lstStyle/>
                    <a:p>
                      <a:pPr algn="ctr" rtl="0" fontAlgn="ctr"/>
                      <a:r>
                        <a:rPr lang="en-US" sz="1200" b="0" i="0" u="none" strike="noStrike" dirty="0">
                          <a:solidFill>
                            <a:srgbClr val="000000"/>
                          </a:solidFill>
                          <a:effectLst/>
                          <a:latin typeface="Arial" panose="020B0604020202020204" pitchFamily="34" charset="0"/>
                        </a:rPr>
                        <a:t>0.02</a:t>
                      </a:r>
                    </a:p>
                  </a:txBody>
                  <a:tcPr marL="9525" marR="9525" marT="9525" marB="0" anchor="ctr">
                    <a:solidFill>
                      <a:schemeClr val="bg1">
                        <a:lumMod val="75000"/>
                      </a:schemeClr>
                    </a:solidFill>
                  </a:tcPr>
                </a:tc>
                <a:extLst>
                  <a:ext uri="{0D108BD9-81ED-4DB2-BD59-A6C34878D82A}">
                    <a16:rowId xmlns:a16="http://schemas.microsoft.com/office/drawing/2014/main" val="10004"/>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rtl="0" fontAlgn="ctr"/>
                      <a:r>
                        <a:rPr lang="en-US" sz="12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a:solidFill>
                            <a:srgbClr val="000000"/>
                          </a:solidFill>
                          <a:effectLst/>
                          <a:latin typeface="Arial" panose="020B0604020202020204" pitchFamily="34" charset="0"/>
                        </a:rPr>
                        <a:t>0.00</a:t>
                      </a:r>
                    </a:p>
                  </a:txBody>
                  <a:tcPr marL="9525" marR="9525" marT="9525" marB="0" anchor="ctr">
                    <a:solidFill>
                      <a:schemeClr val="bg2">
                        <a:lumMod val="75000"/>
                      </a:schemeClr>
                    </a:solidFill>
                  </a:tcPr>
                </a:tc>
                <a:tc>
                  <a:txBody>
                    <a:bodyPr/>
                    <a:lstStyle/>
                    <a:p>
                      <a:pPr algn="ctr" rtl="0" fontAlgn="ctr"/>
                      <a:r>
                        <a:rPr lang="en-US" sz="1200" b="0" i="0" u="none" strike="noStrike" dirty="0">
                          <a:solidFill>
                            <a:srgbClr val="000000"/>
                          </a:solidFill>
                          <a:effectLst/>
                          <a:latin typeface="Arial" panose="020B0604020202020204" pitchFamily="34" charset="0"/>
                        </a:rPr>
                        <a:t>0.00</a:t>
                      </a:r>
                    </a:p>
                  </a:txBody>
                  <a:tcPr marL="9525" marR="9525" marT="9525" marB="0" anchor="ctr">
                    <a:solidFill>
                      <a:schemeClr val="bg2">
                        <a:lumMod val="75000"/>
                      </a:schemeClr>
                    </a:solidFill>
                  </a:tcPr>
                </a:tc>
                <a:extLst>
                  <a:ext uri="{0D108BD9-81ED-4DB2-BD59-A6C34878D82A}">
                    <a16:rowId xmlns:a16="http://schemas.microsoft.com/office/drawing/2014/main" val="10005"/>
                  </a:ext>
                </a:extLst>
              </a:tr>
              <a:tr h="287661">
                <a:tc>
                  <a:txBody>
                    <a:bodyPr/>
                    <a:lstStyle/>
                    <a:p>
                      <a:pPr algn="ctr" fontAlgn="ct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1</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2</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3</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4</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5</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6</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extLst>
                  <a:ext uri="{0D108BD9-81ED-4DB2-BD59-A6C34878D82A}">
                    <a16:rowId xmlns:a16="http://schemas.microsoft.com/office/drawing/2014/main" val="10006"/>
                  </a:ext>
                </a:extLst>
              </a:tr>
            </a:tbl>
          </a:graphicData>
        </a:graphic>
      </p:graphicFrame>
      <p:graphicFrame>
        <p:nvGraphicFramePr>
          <p:cNvPr id="14" name="Table 13">
            <a:extLst>
              <a:ext uri="{FF2B5EF4-FFF2-40B4-BE49-F238E27FC236}">
                <a16:creationId xmlns:a16="http://schemas.microsoft.com/office/drawing/2014/main" id="{FC467C97-ECE7-4357-BAF6-16052C6C4C02}"/>
              </a:ext>
            </a:extLst>
          </p:cNvPr>
          <p:cNvGraphicFramePr>
            <a:graphicFrameLocks noGrp="1"/>
          </p:cNvGraphicFramePr>
          <p:nvPr/>
        </p:nvGraphicFramePr>
        <p:xfrm>
          <a:off x="7126752" y="1575819"/>
          <a:ext cx="3832535" cy="2013627"/>
        </p:xfrm>
        <a:graphic>
          <a:graphicData uri="http://schemas.openxmlformats.org/drawingml/2006/table">
            <a:tbl>
              <a:tblPr>
                <a:tableStyleId>{5C22544A-7EE6-4342-B048-85BDC9FD1C3A}</a:tableStyleId>
              </a:tblPr>
              <a:tblGrid>
                <a:gridCol w="547505">
                  <a:extLst>
                    <a:ext uri="{9D8B030D-6E8A-4147-A177-3AD203B41FA5}">
                      <a16:colId xmlns:a16="http://schemas.microsoft.com/office/drawing/2014/main" val="20000"/>
                    </a:ext>
                  </a:extLst>
                </a:gridCol>
                <a:gridCol w="547505">
                  <a:extLst>
                    <a:ext uri="{9D8B030D-6E8A-4147-A177-3AD203B41FA5}">
                      <a16:colId xmlns:a16="http://schemas.microsoft.com/office/drawing/2014/main" val="20001"/>
                    </a:ext>
                  </a:extLst>
                </a:gridCol>
                <a:gridCol w="547505">
                  <a:extLst>
                    <a:ext uri="{9D8B030D-6E8A-4147-A177-3AD203B41FA5}">
                      <a16:colId xmlns:a16="http://schemas.microsoft.com/office/drawing/2014/main" val="20002"/>
                    </a:ext>
                  </a:extLst>
                </a:gridCol>
                <a:gridCol w="547505">
                  <a:extLst>
                    <a:ext uri="{9D8B030D-6E8A-4147-A177-3AD203B41FA5}">
                      <a16:colId xmlns:a16="http://schemas.microsoft.com/office/drawing/2014/main" val="20003"/>
                    </a:ext>
                  </a:extLst>
                </a:gridCol>
                <a:gridCol w="547505">
                  <a:extLst>
                    <a:ext uri="{9D8B030D-6E8A-4147-A177-3AD203B41FA5}">
                      <a16:colId xmlns:a16="http://schemas.microsoft.com/office/drawing/2014/main" val="20004"/>
                    </a:ext>
                  </a:extLst>
                </a:gridCol>
                <a:gridCol w="547505">
                  <a:extLst>
                    <a:ext uri="{9D8B030D-6E8A-4147-A177-3AD203B41FA5}">
                      <a16:colId xmlns:a16="http://schemas.microsoft.com/office/drawing/2014/main" val="20005"/>
                    </a:ext>
                  </a:extLst>
                </a:gridCol>
                <a:gridCol w="547505">
                  <a:extLst>
                    <a:ext uri="{9D8B030D-6E8A-4147-A177-3AD203B41FA5}">
                      <a16:colId xmlns:a16="http://schemas.microsoft.com/office/drawing/2014/main" val="20006"/>
                    </a:ext>
                  </a:extLst>
                </a:gridCol>
              </a:tblGrid>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6</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r" fontAlgn="b"/>
                      <a:r>
                        <a:rPr lang="en-US" sz="1200" b="0" i="0" u="none" strike="noStrike" dirty="0">
                          <a:solidFill>
                            <a:srgbClr val="000000"/>
                          </a:solidFill>
                          <a:effectLst/>
                          <a:latin typeface="Calibri" panose="020F0502020204030204" pitchFamily="34" charset="0"/>
                        </a:rPr>
                        <a:t>-0.10</a:t>
                      </a:r>
                    </a:p>
                  </a:txBody>
                  <a:tcPr marL="9525" marR="9525" marT="9525" marB="0" anchor="b">
                    <a:solidFill>
                      <a:schemeClr val="bg1">
                        <a:lumMod val="95000"/>
                      </a:schemeClr>
                    </a:solidFill>
                  </a:tcPr>
                </a:tc>
                <a:tc>
                  <a:txBody>
                    <a:bodyPr/>
                    <a:lstStyle/>
                    <a:p>
                      <a:pPr algn="r" fontAlgn="b"/>
                      <a:r>
                        <a:rPr lang="en-US" sz="1200" b="0" i="0" u="none" strike="noStrike" dirty="0">
                          <a:solidFill>
                            <a:srgbClr val="000000"/>
                          </a:solidFill>
                          <a:effectLst/>
                          <a:latin typeface="Calibri" panose="020F0502020204030204" pitchFamily="34" charset="0"/>
                        </a:rPr>
                        <a:t>0.00</a:t>
                      </a:r>
                    </a:p>
                  </a:txBody>
                  <a:tcPr marL="9525" marR="9525" marT="9525" marB="0" anchor="b">
                    <a:solidFill>
                      <a:schemeClr val="bg2">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0.00</a:t>
                      </a:r>
                    </a:p>
                  </a:txBody>
                  <a:tcPr marL="9525" marR="9525" marT="9525" marB="0" anchor="b">
                    <a:solidFill>
                      <a:schemeClr val="bg1">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-0.04</a:t>
                      </a:r>
                    </a:p>
                  </a:txBody>
                  <a:tcPr marL="9525" marR="9525" marT="9525" marB="0" anchor="b">
                    <a:solidFill>
                      <a:schemeClr val="bg1">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0.00</a:t>
                      </a:r>
                    </a:p>
                  </a:txBody>
                  <a:tcPr marL="9525" marR="9525" marT="9525" marB="0" anchor="b">
                    <a:solidFill>
                      <a:schemeClr val="bg2">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0.00</a:t>
                      </a:r>
                    </a:p>
                  </a:txBody>
                  <a:tcPr marL="9525" marR="9525" marT="9525" marB="0" anchor="b">
                    <a:solidFill>
                      <a:schemeClr val="bg2">
                        <a:lumMod val="75000"/>
                      </a:schemeClr>
                    </a:solidFill>
                  </a:tcPr>
                </a:tc>
                <a:extLst>
                  <a:ext uri="{0D108BD9-81ED-4DB2-BD59-A6C34878D82A}">
                    <a16:rowId xmlns:a16="http://schemas.microsoft.com/office/drawing/2014/main" val="10000"/>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5</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r" fontAlgn="b"/>
                      <a:r>
                        <a:rPr lang="en-US" sz="1200" b="0" i="0" u="none" strike="noStrike">
                          <a:solidFill>
                            <a:srgbClr val="000000"/>
                          </a:solidFill>
                          <a:effectLst/>
                          <a:latin typeface="Calibri" panose="020F0502020204030204" pitchFamily="34" charset="0"/>
                        </a:rPr>
                        <a:t>-0.08</a:t>
                      </a:r>
                    </a:p>
                  </a:txBody>
                  <a:tcPr marL="9525" marR="9525" marT="9525" marB="0" anchor="b">
                    <a:solidFill>
                      <a:schemeClr val="bg2">
                        <a:lumMod val="20000"/>
                        <a:lumOff val="80000"/>
                      </a:schemeClr>
                    </a:solidFill>
                  </a:tcPr>
                </a:tc>
                <a:tc>
                  <a:txBody>
                    <a:bodyPr/>
                    <a:lstStyle/>
                    <a:p>
                      <a:pPr algn="r" fontAlgn="b"/>
                      <a:r>
                        <a:rPr lang="en-US" sz="1200" b="0" i="0" u="none" strike="noStrike" dirty="0">
                          <a:solidFill>
                            <a:srgbClr val="000000"/>
                          </a:solidFill>
                          <a:effectLst/>
                          <a:latin typeface="Calibri" panose="020F0502020204030204" pitchFamily="34" charset="0"/>
                        </a:rPr>
                        <a:t>0.00</a:t>
                      </a:r>
                    </a:p>
                  </a:txBody>
                  <a:tcPr marL="9525" marR="9525" marT="9525" marB="0" anchor="b">
                    <a:solidFill>
                      <a:schemeClr val="bg2">
                        <a:lumMod val="75000"/>
                      </a:schemeClr>
                    </a:solidFill>
                  </a:tcPr>
                </a:tc>
                <a:tc>
                  <a:txBody>
                    <a:bodyPr/>
                    <a:lstStyle/>
                    <a:p>
                      <a:pPr algn="r" fontAlgn="b"/>
                      <a:r>
                        <a:rPr lang="en-US" sz="1200" b="0" i="0" u="none" strike="noStrike" dirty="0">
                          <a:solidFill>
                            <a:srgbClr val="000000"/>
                          </a:solidFill>
                          <a:effectLst/>
                          <a:latin typeface="Calibri" panose="020F0502020204030204" pitchFamily="34" charset="0"/>
                        </a:rPr>
                        <a:t>0.00</a:t>
                      </a:r>
                    </a:p>
                  </a:txBody>
                  <a:tcPr marL="9525" marR="9525" marT="9525" marB="0" anchor="b">
                    <a:solidFill>
                      <a:schemeClr val="bg2">
                        <a:lumMod val="75000"/>
                      </a:schemeClr>
                    </a:solidFill>
                  </a:tcPr>
                </a:tc>
                <a:tc>
                  <a:txBody>
                    <a:bodyPr/>
                    <a:lstStyle/>
                    <a:p>
                      <a:pPr algn="r" fontAlgn="b"/>
                      <a:r>
                        <a:rPr lang="en-US" sz="1200" b="0" i="0" u="none" strike="noStrike" dirty="0">
                          <a:solidFill>
                            <a:srgbClr val="000000"/>
                          </a:solidFill>
                          <a:effectLst/>
                          <a:latin typeface="Calibri" panose="020F0502020204030204" pitchFamily="34" charset="0"/>
                        </a:rPr>
                        <a:t>-0.04</a:t>
                      </a:r>
                    </a:p>
                  </a:txBody>
                  <a:tcPr marL="9525" marR="9525" marT="9525" marB="0" anchor="b">
                    <a:solidFill>
                      <a:schemeClr val="bg1">
                        <a:lumMod val="75000"/>
                      </a:schemeClr>
                    </a:solidFill>
                  </a:tcPr>
                </a:tc>
                <a:tc>
                  <a:txBody>
                    <a:bodyPr/>
                    <a:lstStyle/>
                    <a:p>
                      <a:pPr algn="r" fontAlgn="b"/>
                      <a:r>
                        <a:rPr lang="en-US" sz="1200" b="0" i="0" u="none" strike="noStrike" dirty="0">
                          <a:solidFill>
                            <a:srgbClr val="000000"/>
                          </a:solidFill>
                          <a:effectLst/>
                          <a:latin typeface="Calibri" panose="020F0502020204030204" pitchFamily="34" charset="0"/>
                        </a:rPr>
                        <a:t>0.00</a:t>
                      </a:r>
                    </a:p>
                  </a:txBody>
                  <a:tcPr marL="9525" marR="9525" marT="9525" marB="0" anchor="b">
                    <a:solidFill>
                      <a:schemeClr val="bg2">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0.00</a:t>
                      </a:r>
                    </a:p>
                  </a:txBody>
                  <a:tcPr marL="9525" marR="9525" marT="9525" marB="0" anchor="b">
                    <a:solidFill>
                      <a:schemeClr val="bg2">
                        <a:lumMod val="75000"/>
                      </a:schemeClr>
                    </a:solidFill>
                  </a:tcPr>
                </a:tc>
                <a:extLst>
                  <a:ext uri="{0D108BD9-81ED-4DB2-BD59-A6C34878D82A}">
                    <a16:rowId xmlns:a16="http://schemas.microsoft.com/office/drawing/2014/main" val="10001"/>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4</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r" fontAlgn="b"/>
                      <a:r>
                        <a:rPr lang="en-US" sz="1200" b="0" i="0" u="none" strike="noStrike" dirty="0">
                          <a:solidFill>
                            <a:srgbClr val="000000"/>
                          </a:solidFill>
                          <a:effectLst/>
                          <a:latin typeface="Calibri" panose="020F0502020204030204" pitchFamily="34" charset="0"/>
                        </a:rPr>
                        <a:t>-0.04</a:t>
                      </a:r>
                    </a:p>
                  </a:txBody>
                  <a:tcPr marL="9525" marR="9525" marT="9525" marB="0" anchor="b">
                    <a:solidFill>
                      <a:schemeClr val="bg1">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0.00</a:t>
                      </a:r>
                    </a:p>
                  </a:txBody>
                  <a:tcPr marL="9525" marR="9525" marT="9525" marB="0" anchor="b">
                    <a:solidFill>
                      <a:schemeClr val="bg2">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0.00</a:t>
                      </a:r>
                    </a:p>
                  </a:txBody>
                  <a:tcPr marL="9525" marR="9525" marT="9525" marB="0" anchor="b">
                    <a:solidFill>
                      <a:schemeClr val="bg2">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-0.04</a:t>
                      </a:r>
                    </a:p>
                  </a:txBody>
                  <a:tcPr marL="9525" marR="9525" marT="9525" marB="0" anchor="b">
                    <a:solidFill>
                      <a:schemeClr val="bg1">
                        <a:lumMod val="75000"/>
                      </a:schemeClr>
                    </a:solidFill>
                  </a:tcPr>
                </a:tc>
                <a:tc>
                  <a:txBody>
                    <a:bodyPr/>
                    <a:lstStyle/>
                    <a:p>
                      <a:pPr algn="r" fontAlgn="b"/>
                      <a:r>
                        <a:rPr lang="en-US" sz="1200" b="0" i="0" u="none" strike="noStrike" dirty="0">
                          <a:solidFill>
                            <a:srgbClr val="000000"/>
                          </a:solidFill>
                          <a:effectLst/>
                          <a:latin typeface="Calibri" panose="020F0502020204030204" pitchFamily="34" charset="0"/>
                        </a:rPr>
                        <a:t>0.00</a:t>
                      </a:r>
                    </a:p>
                  </a:txBody>
                  <a:tcPr marL="9525" marR="9525" marT="9525" marB="0" anchor="b">
                    <a:solidFill>
                      <a:schemeClr val="bg2">
                        <a:lumMod val="75000"/>
                      </a:schemeClr>
                    </a:solidFill>
                  </a:tcPr>
                </a:tc>
                <a:tc>
                  <a:txBody>
                    <a:bodyPr/>
                    <a:lstStyle/>
                    <a:p>
                      <a:pPr algn="r" fontAlgn="b"/>
                      <a:r>
                        <a:rPr lang="en-US" sz="1200" b="0" i="0" u="none" strike="noStrike" dirty="0">
                          <a:solidFill>
                            <a:srgbClr val="000000"/>
                          </a:solidFill>
                          <a:effectLst/>
                          <a:latin typeface="Calibri" panose="020F0502020204030204" pitchFamily="34" charset="0"/>
                        </a:rPr>
                        <a:t>0.00</a:t>
                      </a:r>
                    </a:p>
                  </a:txBody>
                  <a:tcPr marL="9525" marR="9525" marT="9525" marB="0" anchor="b">
                    <a:solidFill>
                      <a:schemeClr val="bg2">
                        <a:lumMod val="75000"/>
                      </a:schemeClr>
                    </a:solidFill>
                  </a:tcPr>
                </a:tc>
                <a:extLst>
                  <a:ext uri="{0D108BD9-81ED-4DB2-BD59-A6C34878D82A}">
                    <a16:rowId xmlns:a16="http://schemas.microsoft.com/office/drawing/2014/main" val="10002"/>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3</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r" fontAlgn="b"/>
                      <a:r>
                        <a:rPr lang="en-US" sz="1200" b="0" i="0" u="none" strike="noStrike">
                          <a:solidFill>
                            <a:srgbClr val="000000"/>
                          </a:solidFill>
                          <a:effectLst/>
                          <a:latin typeface="Calibri" panose="020F0502020204030204" pitchFamily="34" charset="0"/>
                        </a:rPr>
                        <a:t>-0.06</a:t>
                      </a:r>
                    </a:p>
                  </a:txBody>
                  <a:tcPr marL="9525" marR="9525" marT="9525" marB="0" anchor="b">
                    <a:solidFill>
                      <a:schemeClr val="bg2">
                        <a:lumMod val="60000"/>
                        <a:lumOff val="40000"/>
                      </a:schemeClr>
                    </a:solidFill>
                  </a:tcPr>
                </a:tc>
                <a:tc>
                  <a:txBody>
                    <a:bodyPr/>
                    <a:lstStyle/>
                    <a:p>
                      <a:pPr algn="r" fontAlgn="b"/>
                      <a:r>
                        <a:rPr lang="en-US" sz="1200" b="0" i="0" u="none" strike="noStrike">
                          <a:solidFill>
                            <a:srgbClr val="000000"/>
                          </a:solidFill>
                          <a:effectLst/>
                          <a:latin typeface="Calibri" panose="020F0502020204030204" pitchFamily="34" charset="0"/>
                        </a:rPr>
                        <a:t>0.00</a:t>
                      </a:r>
                    </a:p>
                  </a:txBody>
                  <a:tcPr marL="9525" marR="9525" marT="9525" marB="0" anchor="b">
                    <a:solidFill>
                      <a:schemeClr val="bg2">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0.00</a:t>
                      </a:r>
                    </a:p>
                  </a:txBody>
                  <a:tcPr marL="9525" marR="9525" marT="9525" marB="0" anchor="b">
                    <a:solidFill>
                      <a:schemeClr val="bg2">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-0.04</a:t>
                      </a:r>
                    </a:p>
                  </a:txBody>
                  <a:tcPr marL="9525" marR="9525" marT="9525" marB="0" anchor="b">
                    <a:solidFill>
                      <a:schemeClr val="bg1">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0.00</a:t>
                      </a:r>
                    </a:p>
                  </a:txBody>
                  <a:tcPr marL="9525" marR="9525" marT="9525" marB="0" anchor="b">
                    <a:solidFill>
                      <a:schemeClr val="bg2">
                        <a:lumMod val="75000"/>
                      </a:schemeClr>
                    </a:solidFill>
                  </a:tcPr>
                </a:tc>
                <a:tc>
                  <a:txBody>
                    <a:bodyPr/>
                    <a:lstStyle/>
                    <a:p>
                      <a:pPr algn="r" fontAlgn="b"/>
                      <a:r>
                        <a:rPr lang="en-US" sz="1200" b="0" i="0" u="none" strike="noStrike" dirty="0">
                          <a:solidFill>
                            <a:srgbClr val="000000"/>
                          </a:solidFill>
                          <a:effectLst/>
                          <a:latin typeface="Calibri" panose="020F0502020204030204" pitchFamily="34" charset="0"/>
                        </a:rPr>
                        <a:t>0.00</a:t>
                      </a:r>
                    </a:p>
                  </a:txBody>
                  <a:tcPr marL="9525" marR="9525" marT="9525" marB="0" anchor="b">
                    <a:solidFill>
                      <a:schemeClr val="bg2">
                        <a:lumMod val="75000"/>
                      </a:schemeClr>
                    </a:solidFill>
                  </a:tcPr>
                </a:tc>
                <a:extLst>
                  <a:ext uri="{0D108BD9-81ED-4DB2-BD59-A6C34878D82A}">
                    <a16:rowId xmlns:a16="http://schemas.microsoft.com/office/drawing/2014/main" val="10003"/>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2</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r" fontAlgn="b"/>
                      <a:r>
                        <a:rPr lang="en-US" sz="1200" b="0" i="0" u="none" strike="noStrike">
                          <a:solidFill>
                            <a:srgbClr val="000000"/>
                          </a:solidFill>
                          <a:effectLst/>
                          <a:latin typeface="Calibri" panose="020F0502020204030204" pitchFamily="34" charset="0"/>
                        </a:rPr>
                        <a:t>-0.16</a:t>
                      </a:r>
                    </a:p>
                  </a:txBody>
                  <a:tcPr marL="9525" marR="9525" marT="9525" marB="0" anchor="b">
                    <a:solidFill>
                      <a:schemeClr val="bg1"/>
                    </a:solidFill>
                  </a:tcPr>
                </a:tc>
                <a:tc>
                  <a:txBody>
                    <a:bodyPr/>
                    <a:lstStyle/>
                    <a:p>
                      <a:pPr algn="r" fontAlgn="b"/>
                      <a:r>
                        <a:rPr lang="en-US" sz="1200" b="0" i="0" u="none" strike="noStrike">
                          <a:solidFill>
                            <a:srgbClr val="000000"/>
                          </a:solidFill>
                          <a:effectLst/>
                          <a:latin typeface="Calibri" panose="020F0502020204030204" pitchFamily="34" charset="0"/>
                        </a:rPr>
                        <a:t>-0.06</a:t>
                      </a:r>
                    </a:p>
                  </a:txBody>
                  <a:tcPr marL="9525" marR="9525" marT="9525" marB="0" anchor="b">
                    <a:solidFill>
                      <a:schemeClr val="bg2">
                        <a:lumMod val="60000"/>
                        <a:lumOff val="40000"/>
                      </a:schemeClr>
                    </a:solidFill>
                  </a:tcPr>
                </a:tc>
                <a:tc>
                  <a:txBody>
                    <a:bodyPr/>
                    <a:lstStyle/>
                    <a:p>
                      <a:pPr algn="r" fontAlgn="b"/>
                      <a:r>
                        <a:rPr lang="en-US" sz="1200" b="0" i="0" u="none" strike="noStrike">
                          <a:solidFill>
                            <a:srgbClr val="000000"/>
                          </a:solidFill>
                          <a:effectLst/>
                          <a:latin typeface="Calibri" panose="020F0502020204030204" pitchFamily="34" charset="0"/>
                        </a:rPr>
                        <a:t>-0.08</a:t>
                      </a:r>
                    </a:p>
                  </a:txBody>
                  <a:tcPr marL="9525" marR="9525" marT="9525" marB="0" anchor="b">
                    <a:solidFill>
                      <a:schemeClr val="bg2">
                        <a:lumMod val="20000"/>
                        <a:lumOff val="80000"/>
                      </a:schemeClr>
                    </a:solidFill>
                  </a:tcPr>
                </a:tc>
                <a:tc>
                  <a:txBody>
                    <a:bodyPr/>
                    <a:lstStyle/>
                    <a:p>
                      <a:pPr algn="r" fontAlgn="b"/>
                      <a:r>
                        <a:rPr lang="en-US" sz="1200" b="0" i="0" u="none" strike="noStrike">
                          <a:solidFill>
                            <a:srgbClr val="000000"/>
                          </a:solidFill>
                          <a:effectLst/>
                          <a:latin typeface="Calibri" panose="020F0502020204030204" pitchFamily="34" charset="0"/>
                        </a:rPr>
                        <a:t>-0.06</a:t>
                      </a:r>
                    </a:p>
                  </a:txBody>
                  <a:tcPr marL="9525" marR="9525" marT="9525" marB="0" anchor="b">
                    <a:solidFill>
                      <a:schemeClr val="bg2">
                        <a:lumMod val="60000"/>
                        <a:lumOff val="40000"/>
                      </a:schemeClr>
                    </a:solidFill>
                  </a:tcPr>
                </a:tc>
                <a:tc>
                  <a:txBody>
                    <a:bodyPr/>
                    <a:lstStyle/>
                    <a:p>
                      <a:pPr algn="r" fontAlgn="b"/>
                      <a:r>
                        <a:rPr lang="en-US" sz="1200" b="0" i="0" u="none" strike="noStrike">
                          <a:solidFill>
                            <a:srgbClr val="000000"/>
                          </a:solidFill>
                          <a:effectLst/>
                          <a:latin typeface="Calibri" panose="020F0502020204030204" pitchFamily="34" charset="0"/>
                        </a:rPr>
                        <a:t>-0.06</a:t>
                      </a:r>
                    </a:p>
                  </a:txBody>
                  <a:tcPr marL="9525" marR="9525" marT="9525" marB="0" anchor="b">
                    <a:solidFill>
                      <a:schemeClr val="bg2">
                        <a:lumMod val="60000"/>
                        <a:lumOff val="40000"/>
                      </a:schemeClr>
                    </a:solidFill>
                  </a:tcPr>
                </a:tc>
                <a:tc>
                  <a:txBody>
                    <a:bodyPr/>
                    <a:lstStyle/>
                    <a:p>
                      <a:pPr algn="r" fontAlgn="b"/>
                      <a:r>
                        <a:rPr lang="en-US" sz="1200" b="0" i="0" u="none" strike="noStrike" dirty="0">
                          <a:solidFill>
                            <a:srgbClr val="000000"/>
                          </a:solidFill>
                          <a:effectLst/>
                          <a:latin typeface="Calibri" panose="020F0502020204030204" pitchFamily="34" charset="0"/>
                        </a:rPr>
                        <a:t>-0.04</a:t>
                      </a:r>
                    </a:p>
                  </a:txBody>
                  <a:tcPr marL="9525" marR="9525" marT="9525" marB="0" anchor="b">
                    <a:solidFill>
                      <a:schemeClr val="bg1">
                        <a:lumMod val="75000"/>
                      </a:schemeClr>
                    </a:solidFill>
                  </a:tcPr>
                </a:tc>
                <a:extLst>
                  <a:ext uri="{0D108BD9-81ED-4DB2-BD59-A6C34878D82A}">
                    <a16:rowId xmlns:a16="http://schemas.microsoft.com/office/drawing/2014/main" val="10004"/>
                  </a:ext>
                </a:extLst>
              </a:tr>
              <a:tr h="287661">
                <a:tc>
                  <a:txBody>
                    <a:bodyPr/>
                    <a:lstStyle/>
                    <a:p>
                      <a:pPr algn="ctr" fontAlgn="ctr"/>
                      <a:r>
                        <a:rPr lang="en-US" sz="1600" u="none" strike="noStrike" dirty="0">
                          <a:effectLst/>
                          <a:latin typeface="Arial" panose="020B0604020202020204" pitchFamily="34" charset="0"/>
                          <a:cs typeface="Arial" panose="020B0604020202020204" pitchFamily="34" charset="0"/>
                        </a:rPr>
                        <a:t>1</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r" fontAlgn="b"/>
                      <a:r>
                        <a:rPr lang="en-US" sz="1200" b="0" i="0" u="none" strike="noStrike">
                          <a:solidFill>
                            <a:srgbClr val="000000"/>
                          </a:solidFill>
                          <a:effectLst/>
                          <a:latin typeface="Calibri" panose="020F0502020204030204" pitchFamily="34" charset="0"/>
                        </a:rPr>
                        <a:t>0</a:t>
                      </a:r>
                    </a:p>
                  </a:txBody>
                  <a:tcPr marL="9525" marR="9525" marT="9525" marB="0" anchor="b">
                    <a:solidFill>
                      <a:schemeClr val="bg2">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a:t>
                      </a:r>
                    </a:p>
                  </a:txBody>
                  <a:tcPr marL="9525" marR="9525" marT="9525" marB="0" anchor="b">
                    <a:solidFill>
                      <a:schemeClr val="bg2">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a:t>
                      </a:r>
                    </a:p>
                  </a:txBody>
                  <a:tcPr marL="9525" marR="9525" marT="9525" marB="0" anchor="b">
                    <a:solidFill>
                      <a:schemeClr val="bg2">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a:t>
                      </a:r>
                    </a:p>
                  </a:txBody>
                  <a:tcPr marL="9525" marR="9525" marT="9525" marB="0" anchor="b">
                    <a:solidFill>
                      <a:schemeClr val="bg2">
                        <a:lumMod val="75000"/>
                      </a:schemeClr>
                    </a:solidFill>
                  </a:tcPr>
                </a:tc>
                <a:tc>
                  <a:txBody>
                    <a:bodyPr/>
                    <a:lstStyle/>
                    <a:p>
                      <a:pPr algn="r" fontAlgn="b"/>
                      <a:r>
                        <a:rPr lang="en-US" sz="1200" b="0" i="0" u="none" strike="noStrike">
                          <a:solidFill>
                            <a:srgbClr val="000000"/>
                          </a:solidFill>
                          <a:effectLst/>
                          <a:latin typeface="Calibri" panose="020F0502020204030204" pitchFamily="34" charset="0"/>
                        </a:rPr>
                        <a:t>0</a:t>
                      </a:r>
                    </a:p>
                  </a:txBody>
                  <a:tcPr marL="9525" marR="9525" marT="9525" marB="0" anchor="b">
                    <a:solidFill>
                      <a:schemeClr val="bg2">
                        <a:lumMod val="75000"/>
                      </a:schemeClr>
                    </a:solidFill>
                  </a:tcPr>
                </a:tc>
                <a:tc>
                  <a:txBody>
                    <a:bodyPr/>
                    <a:lstStyle/>
                    <a:p>
                      <a:pPr algn="r" fontAlgn="b"/>
                      <a:r>
                        <a:rPr lang="en-US" sz="1200" b="0" i="0" u="none" strike="noStrike" dirty="0">
                          <a:solidFill>
                            <a:srgbClr val="000000"/>
                          </a:solidFill>
                          <a:effectLst/>
                          <a:latin typeface="Calibri" panose="020F0502020204030204" pitchFamily="34" charset="0"/>
                        </a:rPr>
                        <a:t>0</a:t>
                      </a:r>
                    </a:p>
                  </a:txBody>
                  <a:tcPr marL="9525" marR="9525" marT="9525" marB="0" anchor="b">
                    <a:solidFill>
                      <a:schemeClr val="bg2">
                        <a:lumMod val="75000"/>
                      </a:schemeClr>
                    </a:solidFill>
                  </a:tcPr>
                </a:tc>
                <a:extLst>
                  <a:ext uri="{0D108BD9-81ED-4DB2-BD59-A6C34878D82A}">
                    <a16:rowId xmlns:a16="http://schemas.microsoft.com/office/drawing/2014/main" val="10005"/>
                  </a:ext>
                </a:extLst>
              </a:tr>
              <a:tr h="287661">
                <a:tc>
                  <a:txBody>
                    <a:bodyPr/>
                    <a:lstStyle/>
                    <a:p>
                      <a:pPr algn="ctr" fontAlgn="ct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1</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2</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3</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4</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a:effectLst/>
                          <a:latin typeface="Arial" panose="020B0604020202020204" pitchFamily="34" charset="0"/>
                          <a:cs typeface="Arial" panose="020B0604020202020204" pitchFamily="34" charset="0"/>
                        </a:rPr>
                        <a:t>5</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tc>
                  <a:txBody>
                    <a:bodyPr/>
                    <a:lstStyle/>
                    <a:p>
                      <a:pPr algn="ctr" fontAlgn="ctr"/>
                      <a:r>
                        <a:rPr lang="en-US" sz="1600" u="none" strike="noStrike" dirty="0">
                          <a:effectLst/>
                          <a:latin typeface="Arial" panose="020B0604020202020204" pitchFamily="34" charset="0"/>
                          <a:cs typeface="Arial" panose="020B0604020202020204" pitchFamily="34" charset="0"/>
                        </a:rPr>
                        <a:t>6</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FFFF00"/>
                    </a:solidFill>
                  </a:tcPr>
                </a:tc>
                <a:extLst>
                  <a:ext uri="{0D108BD9-81ED-4DB2-BD59-A6C34878D82A}">
                    <a16:rowId xmlns:a16="http://schemas.microsoft.com/office/drawing/2014/main" val="10006"/>
                  </a:ext>
                </a:extLst>
              </a:tr>
            </a:tbl>
          </a:graphicData>
        </a:graphic>
      </p:graphicFrame>
      <p:sp>
        <p:nvSpPr>
          <p:cNvPr id="2" name="TextBox 1">
            <a:extLst>
              <a:ext uri="{FF2B5EF4-FFF2-40B4-BE49-F238E27FC236}">
                <a16:creationId xmlns:a16="http://schemas.microsoft.com/office/drawing/2014/main" id="{11DFF16B-8193-44BF-A133-7F3F2C1926C1}"/>
              </a:ext>
            </a:extLst>
          </p:cNvPr>
          <p:cNvSpPr txBox="1"/>
          <p:nvPr/>
        </p:nvSpPr>
        <p:spPr>
          <a:xfrm>
            <a:off x="10908956" y="1528529"/>
            <a:ext cx="1321866" cy="646331"/>
          </a:xfrm>
          <a:prstGeom prst="rect">
            <a:avLst/>
          </a:prstGeom>
          <a:noFill/>
        </p:spPr>
        <p:txBody>
          <a:bodyPr wrap="square" rtlCol="0">
            <a:spAutoFit/>
          </a:bodyPr>
          <a:lstStyle/>
          <a:p>
            <a:r>
              <a:rPr lang="en-US" dirty="0">
                <a:latin typeface="メイリオ" panose="020B0604030504040204" pitchFamily="50" charset="-128"/>
                <a:ea typeface="メイリオ" panose="020B0604030504040204" pitchFamily="50" charset="-128"/>
              </a:rPr>
              <a:t>Poor Alignment</a:t>
            </a:r>
          </a:p>
        </p:txBody>
      </p:sp>
      <p:sp>
        <p:nvSpPr>
          <p:cNvPr id="15" name="TextBox 14">
            <a:extLst>
              <a:ext uri="{FF2B5EF4-FFF2-40B4-BE49-F238E27FC236}">
                <a16:creationId xmlns:a16="http://schemas.microsoft.com/office/drawing/2014/main" id="{DBF9BA0B-0DEB-44AA-AD3C-2B467B91FE0B}"/>
              </a:ext>
            </a:extLst>
          </p:cNvPr>
          <p:cNvSpPr txBox="1"/>
          <p:nvPr/>
        </p:nvSpPr>
        <p:spPr>
          <a:xfrm>
            <a:off x="10857434" y="3908078"/>
            <a:ext cx="1424910" cy="646331"/>
          </a:xfrm>
          <a:prstGeom prst="rect">
            <a:avLst/>
          </a:prstGeom>
          <a:noFill/>
        </p:spPr>
        <p:txBody>
          <a:bodyPr wrap="square" rtlCol="0">
            <a:spAutoFit/>
          </a:bodyPr>
          <a:lstStyle/>
          <a:p>
            <a:r>
              <a:rPr lang="en-US" dirty="0">
                <a:latin typeface="メイリオ" panose="020B0604030504040204" pitchFamily="50" charset="-128"/>
                <a:ea typeface="メイリオ" panose="020B0604030504040204" pitchFamily="50" charset="-128"/>
              </a:rPr>
              <a:t>Good Alignment</a:t>
            </a:r>
          </a:p>
        </p:txBody>
      </p:sp>
    </p:spTree>
    <p:extLst>
      <p:ext uri="{BB962C8B-B14F-4D97-AF65-F5344CB8AC3E}">
        <p14:creationId xmlns:p14="http://schemas.microsoft.com/office/powerpoint/2010/main" val="3758610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0533" y="566443"/>
            <a:ext cx="5227342" cy="578145"/>
          </a:xfrm>
        </p:spPr>
        <p:txBody>
          <a:bodyPr/>
          <a:lstStyle/>
          <a:p>
            <a:r>
              <a:rPr lang="en-US" dirty="0">
                <a:latin typeface="メイリオ" panose="020B0604030504040204" pitchFamily="50" charset="-128"/>
                <a:ea typeface="メイリオ" panose="020B0604030504040204" pitchFamily="50" charset="-128"/>
              </a:rPr>
              <a:t>Deformable Registration</a:t>
            </a:r>
          </a:p>
        </p:txBody>
      </p:sp>
      <p:sp>
        <p:nvSpPr>
          <p:cNvPr id="4" name="TextBox 3"/>
          <p:cNvSpPr txBox="1"/>
          <p:nvPr/>
        </p:nvSpPr>
        <p:spPr>
          <a:xfrm>
            <a:off x="165926" y="2787650"/>
            <a:ext cx="5691949" cy="2554545"/>
          </a:xfrm>
          <a:prstGeom prst="rect">
            <a:avLst/>
          </a:prstGeom>
          <a:noFill/>
        </p:spPr>
        <p:txBody>
          <a:bodyPr wrap="square" rtlCol="0">
            <a:spAutoFit/>
          </a:bodyPr>
          <a:lstStyle/>
          <a:p>
            <a:endParaRPr lang="ja-JP" altLang="en-US" sz="2000" dirty="0">
              <a:solidFill>
                <a:schemeClr val="bg1"/>
              </a:solidFill>
              <a:latin typeface="メイリオ" panose="020B0604030504040204" pitchFamily="50" charset="-128"/>
              <a:ea typeface="メイリオ" panose="020B0604030504040204" pitchFamily="50" charset="-128"/>
            </a:endParaRPr>
          </a:p>
          <a:p>
            <a:r>
              <a:rPr lang="ja-JP" altLang="en-US" sz="2000" dirty="0">
                <a:solidFill>
                  <a:schemeClr val="bg1"/>
                </a:solidFill>
                <a:latin typeface="メイリオ" panose="020B0604030504040204" pitchFamily="50" charset="-128"/>
                <a:ea typeface="メイリオ" panose="020B0604030504040204" pitchFamily="50" charset="-128"/>
              </a:rPr>
              <a:t>・</a:t>
            </a:r>
            <a:r>
              <a:rPr lang="en-US" altLang="ja-JP" sz="2000" dirty="0">
                <a:solidFill>
                  <a:schemeClr val="bg1"/>
                </a:solidFill>
                <a:latin typeface="メイリオ" panose="020B0604030504040204" pitchFamily="50" charset="-128"/>
                <a:ea typeface="メイリオ" panose="020B0604030504040204" pitchFamily="50" charset="-128"/>
              </a:rPr>
              <a:t>Deformable Registration Algorithm</a:t>
            </a:r>
            <a:r>
              <a:rPr lang="ja-JP" altLang="en-US" sz="2000" dirty="0">
                <a:solidFill>
                  <a:schemeClr val="bg1"/>
                </a:solidFill>
                <a:latin typeface="メイリオ" panose="020B0604030504040204" pitchFamily="50" charset="-128"/>
                <a:ea typeface="メイリオ" panose="020B0604030504040204" pitchFamily="50" charset="-128"/>
              </a:rPr>
              <a:t>の</a:t>
            </a:r>
            <a:endParaRPr lang="en-US" altLang="ja-JP" sz="2000" dirty="0">
              <a:solidFill>
                <a:schemeClr val="bg1"/>
              </a:solidFill>
              <a:latin typeface="メイリオ" panose="020B0604030504040204" pitchFamily="50" charset="-128"/>
              <a:ea typeface="メイリオ" panose="020B0604030504040204" pitchFamily="50" charset="-128"/>
            </a:endParaRPr>
          </a:p>
          <a:p>
            <a:r>
              <a:rPr lang="en-US" altLang="ja-JP" sz="2000" dirty="0">
                <a:solidFill>
                  <a:schemeClr val="bg1"/>
                </a:solidFill>
                <a:latin typeface="メイリオ" panose="020B0604030504040204" pitchFamily="50" charset="-128"/>
                <a:ea typeface="メイリオ" panose="020B0604030504040204" pitchFamily="50" charset="-128"/>
              </a:rPr>
              <a:t>   </a:t>
            </a:r>
            <a:r>
              <a:rPr lang="ja-JP" altLang="en-US" sz="2000" dirty="0">
                <a:solidFill>
                  <a:schemeClr val="bg1"/>
                </a:solidFill>
                <a:latin typeface="メイリオ" panose="020B0604030504040204" pitchFamily="50" charset="-128"/>
                <a:ea typeface="メイリオ" panose="020B0604030504040204" pitchFamily="50" charset="-128"/>
              </a:rPr>
              <a:t>ワークフローの理解</a:t>
            </a:r>
          </a:p>
          <a:p>
            <a:endParaRPr lang="ja-JP" altLang="en-US" sz="2000" dirty="0">
              <a:solidFill>
                <a:schemeClr val="bg1"/>
              </a:solidFill>
              <a:latin typeface="メイリオ" panose="020B0604030504040204" pitchFamily="50" charset="-128"/>
              <a:ea typeface="メイリオ" panose="020B0604030504040204" pitchFamily="50" charset="-128"/>
            </a:endParaRPr>
          </a:p>
          <a:p>
            <a:r>
              <a:rPr lang="ja-JP" altLang="en-US" sz="2000" dirty="0">
                <a:solidFill>
                  <a:schemeClr val="bg1"/>
                </a:solidFill>
                <a:latin typeface="メイリオ" panose="020B0604030504040204" pitchFamily="50" charset="-128"/>
                <a:ea typeface="メイリオ" panose="020B0604030504040204" pitchFamily="50" charset="-128"/>
              </a:rPr>
              <a:t>・</a:t>
            </a:r>
            <a:r>
              <a:rPr lang="en-US" altLang="ja-JP" sz="2000" dirty="0">
                <a:solidFill>
                  <a:schemeClr val="bg1"/>
                </a:solidFill>
                <a:latin typeface="メイリオ" panose="020B0604030504040204" pitchFamily="50" charset="-128"/>
                <a:ea typeface="メイリオ" panose="020B0604030504040204" pitchFamily="50" charset="-128"/>
              </a:rPr>
              <a:t>Deformable Registration Algorithm</a:t>
            </a:r>
            <a:r>
              <a:rPr lang="ja-JP" altLang="en-US" sz="2000" dirty="0">
                <a:solidFill>
                  <a:schemeClr val="bg1"/>
                </a:solidFill>
                <a:latin typeface="メイリオ" panose="020B0604030504040204" pitchFamily="50" charset="-128"/>
                <a:ea typeface="メイリオ" panose="020B0604030504040204" pitchFamily="50" charset="-128"/>
              </a:rPr>
              <a:t>が</a:t>
            </a:r>
            <a:r>
              <a:rPr lang="en-US" altLang="ja-JP" sz="2000" dirty="0">
                <a:solidFill>
                  <a:schemeClr val="bg1"/>
                </a:solidFill>
                <a:latin typeface="メイリオ" panose="020B0604030504040204" pitchFamily="50" charset="-128"/>
                <a:ea typeface="メイリオ" panose="020B0604030504040204" pitchFamily="50" charset="-128"/>
              </a:rPr>
              <a:t>Rigid </a:t>
            </a:r>
          </a:p>
          <a:p>
            <a:r>
              <a:rPr lang="en-US" altLang="ja-JP" sz="2000" dirty="0">
                <a:solidFill>
                  <a:schemeClr val="bg1"/>
                </a:solidFill>
                <a:latin typeface="メイリオ" panose="020B0604030504040204" pitchFamily="50" charset="-128"/>
                <a:ea typeface="メイリオ" panose="020B0604030504040204" pitchFamily="50" charset="-128"/>
              </a:rPr>
              <a:t>   Registration Algorithm</a:t>
            </a:r>
            <a:r>
              <a:rPr lang="ja-JP" altLang="en-US" sz="2000" dirty="0">
                <a:solidFill>
                  <a:schemeClr val="bg1"/>
                </a:solidFill>
                <a:latin typeface="メイリオ" panose="020B0604030504040204" pitchFamily="50" charset="-128"/>
                <a:ea typeface="メイリオ" panose="020B0604030504040204" pitchFamily="50" charset="-128"/>
              </a:rPr>
              <a:t>とどのように関連</a:t>
            </a:r>
            <a:endParaRPr lang="en-US" altLang="ja-JP" sz="2000" dirty="0">
              <a:solidFill>
                <a:schemeClr val="bg1"/>
              </a:solidFill>
              <a:latin typeface="メイリオ" panose="020B0604030504040204" pitchFamily="50" charset="-128"/>
              <a:ea typeface="メイリオ" panose="020B0604030504040204" pitchFamily="50" charset="-128"/>
            </a:endParaRPr>
          </a:p>
          <a:p>
            <a:r>
              <a:rPr lang="en-US" altLang="ja-JP" sz="2000" dirty="0">
                <a:solidFill>
                  <a:schemeClr val="bg1"/>
                </a:solidFill>
                <a:latin typeface="メイリオ" panose="020B0604030504040204" pitchFamily="50" charset="-128"/>
                <a:ea typeface="メイリオ" panose="020B0604030504040204" pitchFamily="50" charset="-128"/>
              </a:rPr>
              <a:t>   </a:t>
            </a:r>
            <a:r>
              <a:rPr lang="ja-JP" altLang="en-US" sz="2000" dirty="0">
                <a:solidFill>
                  <a:schemeClr val="bg1"/>
                </a:solidFill>
                <a:latin typeface="メイリオ" panose="020B0604030504040204" pitchFamily="50" charset="-128"/>
                <a:ea typeface="メイリオ" panose="020B0604030504040204" pitchFamily="50" charset="-128"/>
              </a:rPr>
              <a:t>しているかの理解</a:t>
            </a:r>
            <a:endParaRPr lang="en-US" sz="2000" dirty="0">
              <a:latin typeface="メイリオ" panose="020B0604030504040204" pitchFamily="50" charset="-128"/>
              <a:ea typeface="メイリオ" panose="020B0604030504040204" pitchFamily="50" charset="-128"/>
            </a:endParaRPr>
          </a:p>
          <a:p>
            <a:endParaRPr lang="en-US" sz="2000" dirty="0">
              <a:latin typeface="メイリオ" panose="020B0604030504040204" pitchFamily="50" charset="-128"/>
              <a:ea typeface="メイリオ" panose="020B0604030504040204" pitchFamily="50" charset="-128"/>
            </a:endParaRPr>
          </a:p>
        </p:txBody>
      </p:sp>
      <p:pic>
        <p:nvPicPr>
          <p:cNvPr id="8" name="Picture Placeholder 7"/>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20551" b="20551"/>
          <a:stretch>
            <a:fillRect/>
          </a:stretch>
        </p:blipFill>
        <p:spPr/>
      </p:pic>
      <p:sp>
        <p:nvSpPr>
          <p:cNvPr id="5" name="Title 1">
            <a:extLst>
              <a:ext uri="{FF2B5EF4-FFF2-40B4-BE49-F238E27FC236}">
                <a16:creationId xmlns:a16="http://schemas.microsoft.com/office/drawing/2014/main" id="{639D83D1-DC91-4697-9E13-9932774EA5C1}"/>
              </a:ext>
            </a:extLst>
          </p:cNvPr>
          <p:cNvSpPr txBox="1">
            <a:spLocks/>
          </p:cNvSpPr>
          <p:nvPr/>
        </p:nvSpPr>
        <p:spPr>
          <a:xfrm>
            <a:off x="70676" y="2331592"/>
            <a:ext cx="2163467" cy="430658"/>
          </a:xfrm>
          <a:prstGeom prst="rect">
            <a:avLst/>
          </a:prstGeom>
        </p:spPr>
        <p:txBody>
          <a:bodyPr vert="horz" lIns="91440" tIns="45720" rIns="91440" bIns="45720" rtlCol="0" anchor="t" anchorCtr="0">
            <a:noAutofit/>
          </a:bodyPr>
          <a:lstStyle>
            <a:lvl1pPr algn="l" defTabSz="914400" rtl="0" eaLnBrk="1" latinLnBrk="0" hangingPunct="1">
              <a:lnSpc>
                <a:spcPct val="100000"/>
              </a:lnSpc>
              <a:spcBef>
                <a:spcPct val="0"/>
              </a:spcBef>
              <a:buNone/>
              <a:defRPr sz="3400" b="1" kern="1200">
                <a:solidFill>
                  <a:schemeClr val="bg1"/>
                </a:solidFill>
                <a:latin typeface="+mj-lt"/>
                <a:ea typeface="+mj-ea"/>
                <a:cs typeface="+mj-cs"/>
              </a:defRPr>
            </a:lvl1pPr>
          </a:lstStyle>
          <a:p>
            <a:r>
              <a:rPr lang="en-US" sz="2400" b="0" dirty="0">
                <a:latin typeface="メイリオ" panose="020B0604030504040204" pitchFamily="50" charset="-128"/>
                <a:ea typeface="メイリオ" panose="020B0604030504040204" pitchFamily="50" charset="-128"/>
              </a:rPr>
              <a:t>Objectives</a:t>
            </a:r>
          </a:p>
        </p:txBody>
      </p:sp>
    </p:spTree>
    <p:extLst>
      <p:ext uri="{BB962C8B-B14F-4D97-AF65-F5344CB8AC3E}">
        <p14:creationId xmlns:p14="http://schemas.microsoft.com/office/powerpoint/2010/main" val="95973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メイリオ" panose="020B0604030504040204" pitchFamily="50" charset="-128"/>
                <a:ea typeface="メイリオ" panose="020B0604030504040204" pitchFamily="50" charset="-128"/>
              </a:rPr>
              <a:t>Deformable Registration</a:t>
            </a:r>
          </a:p>
        </p:txBody>
      </p:sp>
      <p:sp>
        <p:nvSpPr>
          <p:cNvPr id="5" name="Text Placeholder 4"/>
          <p:cNvSpPr>
            <a:spLocks noGrp="1"/>
          </p:cNvSpPr>
          <p:nvPr>
            <p:ph type="body" sz="quarter" idx="14"/>
          </p:nvPr>
        </p:nvSpPr>
        <p:spPr>
          <a:xfrm>
            <a:off x="657224" y="1793632"/>
            <a:ext cx="7602856" cy="4384430"/>
          </a:xfrm>
        </p:spPr>
        <p:txBody>
          <a:bodyPr>
            <a:normAutofit/>
          </a:bodyPr>
          <a:lstStyle/>
          <a:p>
            <a:pPr>
              <a:spcAft>
                <a:spcPts val="600"/>
              </a:spcAft>
            </a:pPr>
            <a:r>
              <a:rPr lang="en-US" altLang="ja-JP" dirty="0">
                <a:latin typeface="メイリオ" panose="020B0604030504040204" pitchFamily="50" charset="-128"/>
                <a:ea typeface="メイリオ" panose="020B0604030504040204" pitchFamily="50" charset="-128"/>
              </a:rPr>
              <a:t>Deformable Registration</a:t>
            </a:r>
            <a:r>
              <a:rPr lang="ja-JP" altLang="en-US" dirty="0">
                <a:latin typeface="メイリオ" panose="020B0604030504040204" pitchFamily="50" charset="-128"/>
                <a:ea typeface="メイリオ" panose="020B0604030504040204" pitchFamily="50" charset="-128"/>
              </a:rPr>
              <a:t>には、開始点として独自の</a:t>
            </a:r>
            <a:r>
              <a:rPr lang="en-US" altLang="ja-JP" dirty="0">
                <a:latin typeface="メイリオ" panose="020B0604030504040204" pitchFamily="50" charset="-128"/>
                <a:ea typeface="メイリオ" panose="020B0604030504040204" pitchFamily="50" charset="-128"/>
              </a:rPr>
              <a:t>Rigid Registration</a:t>
            </a:r>
            <a:r>
              <a:rPr lang="ja-JP" altLang="en-US" dirty="0">
                <a:latin typeface="メイリオ" panose="020B0604030504040204" pitchFamily="50" charset="-128"/>
                <a:ea typeface="メイリオ" panose="020B0604030504040204" pitchFamily="50" charset="-128"/>
              </a:rPr>
              <a:t>が含まれる。</a:t>
            </a:r>
          </a:p>
          <a:p>
            <a:pPr>
              <a:spcAft>
                <a:spcPts val="600"/>
              </a:spcAft>
            </a:pPr>
            <a:r>
              <a:rPr lang="ja-JP" altLang="en-US" dirty="0">
                <a:latin typeface="メイリオ" panose="020B0604030504040204" pitchFamily="50" charset="-128"/>
                <a:ea typeface="メイリオ" panose="020B0604030504040204" pitchFamily="50" charset="-128"/>
              </a:rPr>
              <a:t>最初の</a:t>
            </a:r>
            <a:r>
              <a:rPr lang="en-US" altLang="ja-JP" dirty="0">
                <a:latin typeface="メイリオ" panose="020B0604030504040204" pitchFamily="50" charset="-128"/>
                <a:ea typeface="メイリオ" panose="020B0604030504040204" pitchFamily="50" charset="-128"/>
              </a:rPr>
              <a:t>Rigid Registration</a:t>
            </a:r>
            <a:r>
              <a:rPr lang="ja-JP" altLang="en-US" dirty="0">
                <a:latin typeface="メイリオ" panose="020B0604030504040204" pitchFamily="50" charset="-128"/>
                <a:ea typeface="メイリオ" panose="020B0604030504040204" pitchFamily="50" charset="-128"/>
              </a:rPr>
              <a:t>を開始点として使用しない。</a:t>
            </a:r>
          </a:p>
          <a:p>
            <a:pPr>
              <a:spcAft>
                <a:spcPts val="600"/>
              </a:spcAft>
            </a:pPr>
            <a:r>
              <a:rPr lang="ja-JP" altLang="en-US" dirty="0">
                <a:latin typeface="メイリオ" panose="020B0604030504040204" pitchFamily="50" charset="-128"/>
                <a:ea typeface="メイリオ" panose="020B0604030504040204" pitchFamily="50" charset="-128"/>
              </a:rPr>
              <a:t>これは、</a:t>
            </a:r>
            <a:r>
              <a:rPr lang="en-US" altLang="ja-JP" dirty="0">
                <a:latin typeface="メイリオ" panose="020B0604030504040204" pitchFamily="50" charset="-128"/>
                <a:ea typeface="メイリオ" panose="020B0604030504040204" pitchFamily="50" charset="-128"/>
              </a:rPr>
              <a:t>Adapt to Shape</a:t>
            </a:r>
            <a:r>
              <a:rPr lang="ja-JP" altLang="en-US" dirty="0">
                <a:latin typeface="メイリオ" panose="020B0604030504040204" pitchFamily="50" charset="-128"/>
                <a:ea typeface="メイリオ" panose="020B0604030504040204" pitchFamily="50" charset="-128"/>
              </a:rPr>
              <a:t>ワークフローを選択したときにバックグラウンドで発生する自動プロセス</a:t>
            </a:r>
          </a:p>
        </p:txBody>
      </p:sp>
      <p:sp>
        <p:nvSpPr>
          <p:cNvPr id="4" name="Subtitle 3"/>
          <p:cNvSpPr>
            <a:spLocks noGrp="1"/>
          </p:cNvSpPr>
          <p:nvPr>
            <p:ph type="subTitle" idx="1"/>
          </p:nvPr>
        </p:nvSpPr>
        <p:spPr/>
        <p:txBody>
          <a:bodyPr/>
          <a:lstStyle/>
          <a:p>
            <a:endParaRPr lang="en-US" dirty="0">
              <a:latin typeface="メイリオ" panose="020B0604030504040204" pitchFamily="50" charset="-128"/>
              <a:ea typeface="メイリオ" panose="020B0604030504040204" pitchFamily="50" charset="-128"/>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7971" y="1943043"/>
            <a:ext cx="3200847" cy="819264"/>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84698" y="4371070"/>
            <a:ext cx="2619741" cy="1076475"/>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56077" y="3147530"/>
            <a:ext cx="3162741" cy="838317"/>
          </a:xfrm>
          <a:prstGeom prst="rect">
            <a:avLst/>
          </a:prstGeom>
        </p:spPr>
      </p:pic>
      <p:cxnSp>
        <p:nvCxnSpPr>
          <p:cNvPr id="11" name="Straight Arrow Connector 10"/>
          <p:cNvCxnSpPr/>
          <p:nvPr/>
        </p:nvCxnSpPr>
        <p:spPr>
          <a:xfrm>
            <a:off x="9294495" y="2524125"/>
            <a:ext cx="352425" cy="742950"/>
          </a:xfrm>
          <a:prstGeom prst="straightConnector1">
            <a:avLst/>
          </a:prstGeom>
          <a:ln w="254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5467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メイリオ" panose="020B0604030504040204" pitchFamily="50" charset="-128"/>
                <a:ea typeface="メイリオ" panose="020B0604030504040204" pitchFamily="50" charset="-128"/>
              </a:rPr>
              <a:t>Deformable Registration</a:t>
            </a:r>
          </a:p>
        </p:txBody>
      </p:sp>
      <p:sp>
        <p:nvSpPr>
          <p:cNvPr id="3" name="Text Placeholder 2"/>
          <p:cNvSpPr>
            <a:spLocks noGrp="1"/>
          </p:cNvSpPr>
          <p:nvPr>
            <p:ph type="body" sz="quarter" idx="14"/>
          </p:nvPr>
        </p:nvSpPr>
        <p:spPr>
          <a:xfrm>
            <a:off x="232290" y="1793632"/>
            <a:ext cx="7303958" cy="4493960"/>
          </a:xfrm>
        </p:spPr>
        <p:txBody>
          <a:bodyPr>
            <a:normAutofit fontScale="92500"/>
          </a:bodyPr>
          <a:lstStyle/>
          <a:p>
            <a:r>
              <a:rPr lang="ja-JP" altLang="en-US" dirty="0">
                <a:latin typeface="メイリオ" panose="020B0604030504040204" pitchFamily="50" charset="-128"/>
                <a:ea typeface="メイリオ" panose="020B0604030504040204" pitchFamily="50" charset="-128"/>
              </a:rPr>
              <a:t>変換は</a:t>
            </a:r>
            <a:r>
              <a:rPr lang="en-US" altLang="ja-JP" dirty="0">
                <a:latin typeface="メイリオ" panose="020B0604030504040204" pitchFamily="50" charset="-128"/>
                <a:ea typeface="メイリオ" panose="020B0604030504040204" pitchFamily="50" charset="-128"/>
              </a:rPr>
              <a:t>3D</a:t>
            </a:r>
            <a:r>
              <a:rPr lang="ja-JP" altLang="en-US" dirty="0">
                <a:latin typeface="メイリオ" panose="020B0604030504040204" pitchFamily="50" charset="-128"/>
                <a:ea typeface="メイリオ" panose="020B0604030504040204" pitchFamily="50" charset="-128"/>
              </a:rPr>
              <a:t>フィールド</a:t>
            </a:r>
          </a:p>
          <a:p>
            <a:endParaRPr lang="ja-JP" altLang="en-US" dirty="0">
              <a:latin typeface="メイリオ" panose="020B0604030504040204" pitchFamily="50" charset="-128"/>
              <a:ea typeface="メイリオ" panose="020B0604030504040204" pitchFamily="50" charset="-128"/>
            </a:endParaRPr>
          </a:p>
          <a:p>
            <a:pPr>
              <a:lnSpc>
                <a:spcPct val="100000"/>
              </a:lnSpc>
            </a:pPr>
            <a:r>
              <a:rPr lang="ja-JP" altLang="en-US" dirty="0">
                <a:latin typeface="メイリオ" panose="020B0604030504040204" pitchFamily="50" charset="-128"/>
                <a:ea typeface="メイリオ" panose="020B0604030504040204" pitchFamily="50" charset="-128"/>
              </a:rPr>
              <a:t>各ベクトルは他のベクトルから独立している。</a:t>
            </a:r>
          </a:p>
          <a:p>
            <a:endParaRPr lang="ja-JP" altLang="en-US" dirty="0">
              <a:latin typeface="メイリオ" panose="020B0604030504040204" pitchFamily="50" charset="-128"/>
              <a:ea typeface="メイリオ" panose="020B0604030504040204" pitchFamily="50" charset="-128"/>
            </a:endParaRPr>
          </a:p>
          <a:p>
            <a:pPr>
              <a:lnSpc>
                <a:spcPct val="100000"/>
              </a:lnSpc>
            </a:pPr>
            <a:r>
              <a:rPr lang="ja-JP" altLang="en-US" dirty="0">
                <a:latin typeface="メイリオ" panose="020B0604030504040204" pitchFamily="50" charset="-128"/>
                <a:ea typeface="メイリオ" panose="020B0604030504040204" pitchFamily="50" charset="-128"/>
              </a:rPr>
              <a:t>多くの自由度（回転、平行移動、スケーリング、せん断）。 反復変形を非常に小さく保ち、ガウス平滑化によってフィールドを平滑化することにより、特異点を回避する。 これにより、フィールドがスムーズに保たれる。</a:t>
            </a:r>
          </a:p>
          <a:p>
            <a:endParaRPr lang="en-US" dirty="0">
              <a:latin typeface="メイリオ" panose="020B0604030504040204" pitchFamily="50" charset="-128"/>
              <a:ea typeface="メイリオ" panose="020B0604030504040204" pitchFamily="50" charset="-128"/>
            </a:endParaRPr>
          </a:p>
          <a:p>
            <a:endParaRPr lang="en-US" dirty="0">
              <a:latin typeface="メイリオ" panose="020B0604030504040204" pitchFamily="50" charset="-128"/>
              <a:ea typeface="メイリオ" panose="020B0604030504040204" pitchFamily="50" charset="-128"/>
            </a:endParaRPr>
          </a:p>
          <a:p>
            <a:endParaRPr lang="en-US" dirty="0">
              <a:latin typeface="メイリオ" panose="020B0604030504040204" pitchFamily="50" charset="-128"/>
              <a:ea typeface="メイリオ" panose="020B0604030504040204" pitchFamily="50" charset="-128"/>
            </a:endParaRPr>
          </a:p>
        </p:txBody>
      </p:sp>
      <p:sp>
        <p:nvSpPr>
          <p:cNvPr id="4" name="Subtitle 3"/>
          <p:cNvSpPr>
            <a:spLocks noGrp="1"/>
          </p:cNvSpPr>
          <p:nvPr>
            <p:ph type="subTitle" idx="1"/>
          </p:nvPr>
        </p:nvSpPr>
        <p:spPr/>
        <p:txBody>
          <a:bodyPr/>
          <a:lstStyle/>
          <a:p>
            <a:r>
              <a:rPr lang="en-US" dirty="0">
                <a:latin typeface="メイリオ" panose="020B0604030504040204" pitchFamily="50" charset="-128"/>
                <a:ea typeface="メイリオ" panose="020B0604030504040204" pitchFamily="50" charset="-128"/>
              </a:rPr>
              <a:t>What is Deformable Registration?</a:t>
            </a:r>
          </a:p>
          <a:p>
            <a:endParaRPr lang="en-US" dirty="0">
              <a:latin typeface="メイリオ" panose="020B0604030504040204" pitchFamily="50" charset="-128"/>
              <a:ea typeface="メイリオ" panose="020B0604030504040204" pitchFamily="50" charset="-128"/>
            </a:endParaRPr>
          </a:p>
        </p:txBody>
      </p:sp>
      <p:grpSp>
        <p:nvGrpSpPr>
          <p:cNvPr id="6" name="Group 5">
            <a:extLst>
              <a:ext uri="{FF2B5EF4-FFF2-40B4-BE49-F238E27FC236}">
                <a16:creationId xmlns:a16="http://schemas.microsoft.com/office/drawing/2014/main" id="{BEEE83F7-6586-44AC-AA61-C914BBCCF019}"/>
              </a:ext>
            </a:extLst>
          </p:cNvPr>
          <p:cNvGrpSpPr/>
          <p:nvPr/>
        </p:nvGrpSpPr>
        <p:grpSpPr>
          <a:xfrm>
            <a:off x="8357659" y="2532193"/>
            <a:ext cx="3107510" cy="2884605"/>
            <a:chOff x="7265352" y="2443293"/>
            <a:chExt cx="3107510" cy="2884605"/>
          </a:xfrm>
        </p:grpSpPr>
        <p:sp>
          <p:nvSpPr>
            <p:cNvPr id="247" name="Line 22"/>
            <p:cNvSpPr>
              <a:spLocks noChangeShapeType="1"/>
            </p:cNvSpPr>
            <p:nvPr/>
          </p:nvSpPr>
          <p:spPr bwMode="gray">
            <a:xfrm rot="4397" flipV="1">
              <a:off x="7460846" y="2443293"/>
              <a:ext cx="0" cy="2884605"/>
            </a:xfrm>
            <a:prstGeom prst="line">
              <a:avLst/>
            </a:prstGeom>
            <a:noFill/>
            <a:ln w="28575">
              <a:solidFill>
                <a:schemeClr val="tx1"/>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48" name="Line 23"/>
            <p:cNvSpPr>
              <a:spLocks noChangeShapeType="1"/>
            </p:cNvSpPr>
            <p:nvPr/>
          </p:nvSpPr>
          <p:spPr bwMode="gray">
            <a:xfrm rot="4397" flipV="1">
              <a:off x="7274753" y="5172412"/>
              <a:ext cx="3098109" cy="0"/>
            </a:xfrm>
            <a:prstGeom prst="line">
              <a:avLst/>
            </a:prstGeom>
            <a:noFill/>
            <a:ln w="28575">
              <a:solidFill>
                <a:schemeClr val="tx1"/>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grpSp>
          <p:nvGrpSpPr>
            <p:cNvPr id="249" name="Group 24"/>
            <p:cNvGrpSpPr>
              <a:grpSpLocks/>
            </p:cNvGrpSpPr>
            <p:nvPr/>
          </p:nvGrpSpPr>
          <p:grpSpPr bwMode="auto">
            <a:xfrm rot="4397">
              <a:off x="7265352" y="2829282"/>
              <a:ext cx="2934650" cy="1937529"/>
              <a:chOff x="1895" y="2641"/>
              <a:chExt cx="1630" cy="1072"/>
            </a:xfrm>
          </p:grpSpPr>
          <p:sp>
            <p:nvSpPr>
              <p:cNvPr id="257" name="Line 25"/>
              <p:cNvSpPr>
                <a:spLocks noChangeShapeType="1"/>
              </p:cNvSpPr>
              <p:nvPr/>
            </p:nvSpPr>
            <p:spPr bwMode="gray">
              <a:xfrm flipV="1">
                <a:off x="1895" y="3713"/>
                <a:ext cx="1630" cy="0"/>
              </a:xfrm>
              <a:prstGeom prst="line">
                <a:avLst/>
              </a:prstGeom>
              <a:noFill/>
              <a:ln w="28575">
                <a:solidFill>
                  <a:schemeClr val="tx1"/>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58" name="Line 26"/>
              <p:cNvSpPr>
                <a:spLocks noChangeShapeType="1"/>
              </p:cNvSpPr>
              <p:nvPr/>
            </p:nvSpPr>
            <p:spPr bwMode="gray">
              <a:xfrm flipV="1">
                <a:off x="1895" y="3498"/>
                <a:ext cx="1630" cy="0"/>
              </a:xfrm>
              <a:prstGeom prst="line">
                <a:avLst/>
              </a:prstGeom>
              <a:noFill/>
              <a:ln w="28575">
                <a:solidFill>
                  <a:schemeClr val="tx1"/>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59" name="Line 27"/>
              <p:cNvSpPr>
                <a:spLocks noChangeShapeType="1"/>
              </p:cNvSpPr>
              <p:nvPr/>
            </p:nvSpPr>
            <p:spPr bwMode="gray">
              <a:xfrm flipV="1">
                <a:off x="1895" y="3284"/>
                <a:ext cx="1630" cy="0"/>
              </a:xfrm>
              <a:prstGeom prst="line">
                <a:avLst/>
              </a:prstGeom>
              <a:noFill/>
              <a:ln w="28575">
                <a:solidFill>
                  <a:schemeClr val="tx1"/>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60" name="Line 28"/>
              <p:cNvSpPr>
                <a:spLocks noChangeShapeType="1"/>
              </p:cNvSpPr>
              <p:nvPr/>
            </p:nvSpPr>
            <p:spPr bwMode="gray">
              <a:xfrm flipV="1">
                <a:off x="1895" y="3069"/>
                <a:ext cx="1630" cy="0"/>
              </a:xfrm>
              <a:prstGeom prst="line">
                <a:avLst/>
              </a:prstGeom>
              <a:noFill/>
              <a:ln w="28575">
                <a:solidFill>
                  <a:schemeClr val="tx1"/>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61" name="Line 29"/>
              <p:cNvSpPr>
                <a:spLocks noChangeShapeType="1"/>
              </p:cNvSpPr>
              <p:nvPr/>
            </p:nvSpPr>
            <p:spPr bwMode="gray">
              <a:xfrm flipV="1">
                <a:off x="1895" y="2855"/>
                <a:ext cx="1630" cy="0"/>
              </a:xfrm>
              <a:prstGeom prst="line">
                <a:avLst/>
              </a:prstGeom>
              <a:noFill/>
              <a:ln w="28575">
                <a:solidFill>
                  <a:schemeClr val="tx1"/>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62" name="Line 30"/>
              <p:cNvSpPr>
                <a:spLocks noChangeShapeType="1"/>
              </p:cNvSpPr>
              <p:nvPr/>
            </p:nvSpPr>
            <p:spPr bwMode="gray">
              <a:xfrm flipV="1">
                <a:off x="1895" y="2641"/>
                <a:ext cx="1630" cy="0"/>
              </a:xfrm>
              <a:prstGeom prst="line">
                <a:avLst/>
              </a:prstGeom>
              <a:noFill/>
              <a:ln w="28575">
                <a:solidFill>
                  <a:schemeClr val="tx1"/>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grpSp>
        <p:grpSp>
          <p:nvGrpSpPr>
            <p:cNvPr id="250" name="Group 31"/>
            <p:cNvGrpSpPr>
              <a:grpSpLocks/>
            </p:cNvGrpSpPr>
            <p:nvPr/>
          </p:nvGrpSpPr>
          <p:grpSpPr bwMode="auto">
            <a:xfrm rot="5404397">
              <a:off x="7552761" y="2933633"/>
              <a:ext cx="2682177" cy="2037529"/>
              <a:chOff x="1895" y="2641"/>
              <a:chExt cx="1630" cy="1072"/>
            </a:xfrm>
          </p:grpSpPr>
          <p:sp>
            <p:nvSpPr>
              <p:cNvPr id="251" name="Line 32"/>
              <p:cNvSpPr>
                <a:spLocks noChangeShapeType="1"/>
              </p:cNvSpPr>
              <p:nvPr/>
            </p:nvSpPr>
            <p:spPr bwMode="gray">
              <a:xfrm flipV="1">
                <a:off x="1895" y="3713"/>
                <a:ext cx="1630" cy="0"/>
              </a:xfrm>
              <a:prstGeom prst="line">
                <a:avLst/>
              </a:prstGeom>
              <a:noFill/>
              <a:ln w="28575">
                <a:solidFill>
                  <a:schemeClr val="tx1"/>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52" name="Line 33"/>
              <p:cNvSpPr>
                <a:spLocks noChangeShapeType="1"/>
              </p:cNvSpPr>
              <p:nvPr/>
            </p:nvSpPr>
            <p:spPr bwMode="gray">
              <a:xfrm flipV="1">
                <a:off x="1895" y="3498"/>
                <a:ext cx="1630" cy="0"/>
              </a:xfrm>
              <a:prstGeom prst="line">
                <a:avLst/>
              </a:prstGeom>
              <a:noFill/>
              <a:ln w="28575">
                <a:solidFill>
                  <a:schemeClr val="tx1"/>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53" name="Line 34"/>
              <p:cNvSpPr>
                <a:spLocks noChangeShapeType="1"/>
              </p:cNvSpPr>
              <p:nvPr/>
            </p:nvSpPr>
            <p:spPr bwMode="gray">
              <a:xfrm flipV="1">
                <a:off x="1895" y="3284"/>
                <a:ext cx="1630" cy="0"/>
              </a:xfrm>
              <a:prstGeom prst="line">
                <a:avLst/>
              </a:prstGeom>
              <a:noFill/>
              <a:ln w="28575">
                <a:solidFill>
                  <a:schemeClr val="tx1"/>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54" name="Line 35"/>
              <p:cNvSpPr>
                <a:spLocks noChangeShapeType="1"/>
              </p:cNvSpPr>
              <p:nvPr/>
            </p:nvSpPr>
            <p:spPr bwMode="gray">
              <a:xfrm flipV="1">
                <a:off x="1895" y="3069"/>
                <a:ext cx="1630" cy="0"/>
              </a:xfrm>
              <a:prstGeom prst="line">
                <a:avLst/>
              </a:prstGeom>
              <a:noFill/>
              <a:ln w="28575">
                <a:solidFill>
                  <a:schemeClr val="tx1"/>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55" name="Line 36"/>
              <p:cNvSpPr>
                <a:spLocks noChangeShapeType="1"/>
              </p:cNvSpPr>
              <p:nvPr/>
            </p:nvSpPr>
            <p:spPr bwMode="gray">
              <a:xfrm flipV="1">
                <a:off x="1895" y="2855"/>
                <a:ext cx="1630" cy="0"/>
              </a:xfrm>
              <a:prstGeom prst="line">
                <a:avLst/>
              </a:prstGeom>
              <a:noFill/>
              <a:ln w="28575">
                <a:solidFill>
                  <a:schemeClr val="tx1"/>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56" name="Line 37"/>
              <p:cNvSpPr>
                <a:spLocks noChangeShapeType="1"/>
              </p:cNvSpPr>
              <p:nvPr/>
            </p:nvSpPr>
            <p:spPr bwMode="gray">
              <a:xfrm flipV="1">
                <a:off x="1895" y="2641"/>
                <a:ext cx="1630" cy="0"/>
              </a:xfrm>
              <a:prstGeom prst="line">
                <a:avLst/>
              </a:prstGeom>
              <a:noFill/>
              <a:ln w="28575">
                <a:solidFill>
                  <a:schemeClr val="tx1"/>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grpSp>
      </p:grpSp>
      <p:grpSp>
        <p:nvGrpSpPr>
          <p:cNvPr id="5" name="Group 4">
            <a:extLst>
              <a:ext uri="{FF2B5EF4-FFF2-40B4-BE49-F238E27FC236}">
                <a16:creationId xmlns:a16="http://schemas.microsoft.com/office/drawing/2014/main" id="{323FB201-0707-4545-ACBC-70A01DFC5B90}"/>
              </a:ext>
            </a:extLst>
          </p:cNvPr>
          <p:cNvGrpSpPr/>
          <p:nvPr/>
        </p:nvGrpSpPr>
        <p:grpSpPr>
          <a:xfrm>
            <a:off x="8551310" y="2552700"/>
            <a:ext cx="2754141" cy="2846433"/>
            <a:chOff x="7459003" y="2463800"/>
            <a:chExt cx="2754141" cy="2846433"/>
          </a:xfrm>
        </p:grpSpPr>
        <p:grpSp>
          <p:nvGrpSpPr>
            <p:cNvPr id="182" name="Group 38"/>
            <p:cNvGrpSpPr>
              <a:grpSpLocks/>
            </p:cNvGrpSpPr>
            <p:nvPr/>
          </p:nvGrpSpPr>
          <p:grpSpPr bwMode="auto">
            <a:xfrm>
              <a:off x="7459003" y="2463800"/>
              <a:ext cx="2752578" cy="2711450"/>
              <a:chOff x="1301" y="1008"/>
              <a:chExt cx="3115" cy="2656"/>
            </a:xfrm>
          </p:grpSpPr>
          <p:sp>
            <p:nvSpPr>
              <p:cNvPr id="198" name="Line 39"/>
              <p:cNvSpPr>
                <a:spLocks noChangeShapeType="1"/>
              </p:cNvSpPr>
              <p:nvPr/>
            </p:nvSpPr>
            <p:spPr bwMode="gray">
              <a:xfrm flipV="1">
                <a:off x="2691" y="1850"/>
                <a:ext cx="315" cy="267"/>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99" name="Line 40"/>
              <p:cNvSpPr>
                <a:spLocks noChangeShapeType="1"/>
              </p:cNvSpPr>
              <p:nvPr/>
            </p:nvSpPr>
            <p:spPr bwMode="gray">
              <a:xfrm flipV="1">
                <a:off x="3152" y="1904"/>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00" name="Line 41"/>
              <p:cNvSpPr>
                <a:spLocks noChangeShapeType="1"/>
              </p:cNvSpPr>
              <p:nvPr/>
            </p:nvSpPr>
            <p:spPr bwMode="gray">
              <a:xfrm flipV="1">
                <a:off x="3613" y="1904"/>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01" name="Line 42"/>
              <p:cNvSpPr>
                <a:spLocks noChangeShapeType="1"/>
              </p:cNvSpPr>
              <p:nvPr/>
            </p:nvSpPr>
            <p:spPr bwMode="gray">
              <a:xfrm flipV="1">
                <a:off x="4074" y="1998"/>
                <a:ext cx="320" cy="119"/>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02" name="Line 43"/>
              <p:cNvSpPr>
                <a:spLocks noChangeShapeType="1"/>
              </p:cNvSpPr>
              <p:nvPr/>
            </p:nvSpPr>
            <p:spPr bwMode="gray">
              <a:xfrm flipV="1">
                <a:off x="2230" y="1904"/>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03" name="Line 44"/>
              <p:cNvSpPr>
                <a:spLocks noChangeShapeType="1"/>
              </p:cNvSpPr>
              <p:nvPr/>
            </p:nvSpPr>
            <p:spPr bwMode="gray">
              <a:xfrm flipV="1">
                <a:off x="1768" y="1904"/>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04" name="Line 45"/>
              <p:cNvSpPr>
                <a:spLocks noChangeShapeType="1"/>
              </p:cNvSpPr>
              <p:nvPr/>
            </p:nvSpPr>
            <p:spPr bwMode="gray">
              <a:xfrm flipV="1">
                <a:off x="1303" y="1904"/>
                <a:ext cx="78"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05" name="Line 46"/>
              <p:cNvSpPr>
                <a:spLocks noChangeShapeType="1"/>
              </p:cNvSpPr>
              <p:nvPr/>
            </p:nvSpPr>
            <p:spPr bwMode="gray">
              <a:xfrm flipV="1">
                <a:off x="2690" y="2228"/>
                <a:ext cx="316" cy="269"/>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06" name="Line 47"/>
              <p:cNvSpPr>
                <a:spLocks noChangeShapeType="1"/>
              </p:cNvSpPr>
              <p:nvPr/>
            </p:nvSpPr>
            <p:spPr bwMode="gray">
              <a:xfrm flipV="1">
                <a:off x="3151" y="2284"/>
                <a:ext cx="284"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07" name="Line 48"/>
              <p:cNvSpPr>
                <a:spLocks noChangeShapeType="1"/>
              </p:cNvSpPr>
              <p:nvPr/>
            </p:nvSpPr>
            <p:spPr bwMode="gray">
              <a:xfrm flipV="1">
                <a:off x="3612" y="2363"/>
                <a:ext cx="309" cy="134"/>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08" name="Line 49"/>
              <p:cNvSpPr>
                <a:spLocks noChangeShapeType="1"/>
              </p:cNvSpPr>
              <p:nvPr/>
            </p:nvSpPr>
            <p:spPr bwMode="gray">
              <a:xfrm flipV="1">
                <a:off x="4073" y="2363"/>
                <a:ext cx="343" cy="134"/>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09" name="Line 50"/>
              <p:cNvSpPr>
                <a:spLocks noChangeShapeType="1"/>
              </p:cNvSpPr>
              <p:nvPr/>
            </p:nvSpPr>
            <p:spPr bwMode="gray">
              <a:xfrm flipV="1">
                <a:off x="2229" y="2228"/>
                <a:ext cx="183" cy="269"/>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10" name="Line 51"/>
              <p:cNvSpPr>
                <a:spLocks noChangeShapeType="1"/>
              </p:cNvSpPr>
              <p:nvPr/>
            </p:nvSpPr>
            <p:spPr bwMode="gray">
              <a:xfrm flipV="1">
                <a:off x="1767" y="2284"/>
                <a:ext cx="11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11" name="Line 52"/>
              <p:cNvSpPr>
                <a:spLocks noChangeShapeType="1"/>
              </p:cNvSpPr>
              <p:nvPr/>
            </p:nvSpPr>
            <p:spPr bwMode="gray">
              <a:xfrm flipV="1">
                <a:off x="1302" y="2284"/>
                <a:ext cx="79"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12" name="Line 53"/>
              <p:cNvSpPr>
                <a:spLocks noChangeShapeType="1"/>
              </p:cNvSpPr>
              <p:nvPr/>
            </p:nvSpPr>
            <p:spPr bwMode="gray">
              <a:xfrm flipV="1">
                <a:off x="2690" y="266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13" name="Line 54"/>
              <p:cNvSpPr>
                <a:spLocks noChangeShapeType="1"/>
              </p:cNvSpPr>
              <p:nvPr/>
            </p:nvSpPr>
            <p:spPr bwMode="gray">
              <a:xfrm flipV="1">
                <a:off x="3151" y="2665"/>
                <a:ext cx="284"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14" name="Line 55"/>
              <p:cNvSpPr>
                <a:spLocks noChangeShapeType="1"/>
              </p:cNvSpPr>
              <p:nvPr/>
            </p:nvSpPr>
            <p:spPr bwMode="gray">
              <a:xfrm flipV="1">
                <a:off x="3612" y="2732"/>
                <a:ext cx="245" cy="146"/>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15" name="Line 56"/>
              <p:cNvSpPr>
                <a:spLocks noChangeShapeType="1"/>
              </p:cNvSpPr>
              <p:nvPr/>
            </p:nvSpPr>
            <p:spPr bwMode="gray">
              <a:xfrm flipV="1">
                <a:off x="4073" y="2732"/>
                <a:ext cx="256" cy="146"/>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16" name="Line 57"/>
              <p:cNvSpPr>
                <a:spLocks noChangeShapeType="1"/>
              </p:cNvSpPr>
              <p:nvPr/>
            </p:nvSpPr>
            <p:spPr bwMode="gray">
              <a:xfrm flipV="1">
                <a:off x="2229" y="266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17" name="Line 58"/>
              <p:cNvSpPr>
                <a:spLocks noChangeShapeType="1"/>
              </p:cNvSpPr>
              <p:nvPr/>
            </p:nvSpPr>
            <p:spPr bwMode="gray">
              <a:xfrm flipV="1">
                <a:off x="1767" y="266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18" name="Line 59"/>
              <p:cNvSpPr>
                <a:spLocks noChangeShapeType="1"/>
              </p:cNvSpPr>
              <p:nvPr/>
            </p:nvSpPr>
            <p:spPr bwMode="gray">
              <a:xfrm flipV="1">
                <a:off x="1302" y="266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19" name="Line 60"/>
              <p:cNvSpPr>
                <a:spLocks noChangeShapeType="1"/>
              </p:cNvSpPr>
              <p:nvPr/>
            </p:nvSpPr>
            <p:spPr bwMode="gray">
              <a:xfrm flipV="1">
                <a:off x="2689" y="3110"/>
                <a:ext cx="171" cy="148"/>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20" name="Line 61"/>
              <p:cNvSpPr>
                <a:spLocks noChangeShapeType="1"/>
              </p:cNvSpPr>
              <p:nvPr/>
            </p:nvSpPr>
            <p:spPr bwMode="gray">
              <a:xfrm flipV="1">
                <a:off x="3150" y="304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21" name="Line 62"/>
              <p:cNvSpPr>
                <a:spLocks noChangeShapeType="1"/>
              </p:cNvSpPr>
              <p:nvPr/>
            </p:nvSpPr>
            <p:spPr bwMode="gray">
              <a:xfrm flipV="1">
                <a:off x="3611" y="304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22" name="Line 63"/>
              <p:cNvSpPr>
                <a:spLocks noChangeShapeType="1"/>
              </p:cNvSpPr>
              <p:nvPr/>
            </p:nvSpPr>
            <p:spPr bwMode="gray">
              <a:xfrm flipV="1">
                <a:off x="4072" y="3110"/>
                <a:ext cx="257" cy="148"/>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23" name="Line 64"/>
              <p:cNvSpPr>
                <a:spLocks noChangeShapeType="1"/>
              </p:cNvSpPr>
              <p:nvPr/>
            </p:nvSpPr>
            <p:spPr bwMode="gray">
              <a:xfrm flipV="1">
                <a:off x="2228" y="3110"/>
                <a:ext cx="171" cy="148"/>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24" name="Line 65"/>
              <p:cNvSpPr>
                <a:spLocks noChangeShapeType="1"/>
              </p:cNvSpPr>
              <p:nvPr/>
            </p:nvSpPr>
            <p:spPr bwMode="gray">
              <a:xfrm flipV="1">
                <a:off x="1766" y="304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25" name="Line 66"/>
              <p:cNvSpPr>
                <a:spLocks noChangeShapeType="1"/>
              </p:cNvSpPr>
              <p:nvPr/>
            </p:nvSpPr>
            <p:spPr bwMode="gray">
              <a:xfrm flipV="1">
                <a:off x="1301" y="304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26" name="Line 67"/>
              <p:cNvSpPr>
                <a:spLocks noChangeShapeType="1"/>
              </p:cNvSpPr>
              <p:nvPr/>
            </p:nvSpPr>
            <p:spPr bwMode="gray">
              <a:xfrm flipV="1">
                <a:off x="2702" y="1008"/>
                <a:ext cx="243" cy="350"/>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27" name="Line 68"/>
              <p:cNvSpPr>
                <a:spLocks noChangeShapeType="1"/>
              </p:cNvSpPr>
              <p:nvPr/>
            </p:nvSpPr>
            <p:spPr bwMode="gray">
              <a:xfrm flipV="1">
                <a:off x="3163" y="1089"/>
                <a:ext cx="272" cy="269"/>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28" name="Line 69"/>
              <p:cNvSpPr>
                <a:spLocks noChangeShapeType="1"/>
              </p:cNvSpPr>
              <p:nvPr/>
            </p:nvSpPr>
            <p:spPr bwMode="gray">
              <a:xfrm flipV="1">
                <a:off x="3624" y="1145"/>
                <a:ext cx="297"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29" name="Line 70"/>
              <p:cNvSpPr>
                <a:spLocks noChangeShapeType="1"/>
              </p:cNvSpPr>
              <p:nvPr/>
            </p:nvSpPr>
            <p:spPr bwMode="gray">
              <a:xfrm flipV="1">
                <a:off x="4085" y="1154"/>
                <a:ext cx="312" cy="204"/>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30" name="Line 71"/>
              <p:cNvSpPr>
                <a:spLocks noChangeShapeType="1"/>
              </p:cNvSpPr>
              <p:nvPr/>
            </p:nvSpPr>
            <p:spPr bwMode="gray">
              <a:xfrm flipV="1">
                <a:off x="2241" y="1089"/>
                <a:ext cx="158" cy="269"/>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31" name="Line 72"/>
              <p:cNvSpPr>
                <a:spLocks noChangeShapeType="1"/>
              </p:cNvSpPr>
              <p:nvPr/>
            </p:nvSpPr>
            <p:spPr bwMode="gray">
              <a:xfrm flipV="1">
                <a:off x="1779" y="1089"/>
                <a:ext cx="99" cy="269"/>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32" name="Line 73"/>
              <p:cNvSpPr>
                <a:spLocks noChangeShapeType="1"/>
              </p:cNvSpPr>
              <p:nvPr/>
            </p:nvSpPr>
            <p:spPr bwMode="gray">
              <a:xfrm flipV="1">
                <a:off x="1314" y="1145"/>
                <a:ext cx="67"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33" name="Line 74"/>
              <p:cNvSpPr>
                <a:spLocks noChangeShapeType="1"/>
              </p:cNvSpPr>
              <p:nvPr/>
            </p:nvSpPr>
            <p:spPr bwMode="gray">
              <a:xfrm flipV="1">
                <a:off x="2701" y="1458"/>
                <a:ext cx="244" cy="280"/>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34" name="Line 75"/>
              <p:cNvSpPr>
                <a:spLocks noChangeShapeType="1"/>
              </p:cNvSpPr>
              <p:nvPr/>
            </p:nvSpPr>
            <p:spPr bwMode="gray">
              <a:xfrm flipV="1">
                <a:off x="3162" y="152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35" name="Line 76"/>
              <p:cNvSpPr>
                <a:spLocks noChangeShapeType="1"/>
              </p:cNvSpPr>
              <p:nvPr/>
            </p:nvSpPr>
            <p:spPr bwMode="gray">
              <a:xfrm flipV="1">
                <a:off x="3623" y="152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36" name="Line 77"/>
              <p:cNvSpPr>
                <a:spLocks noChangeShapeType="1"/>
              </p:cNvSpPr>
              <p:nvPr/>
            </p:nvSpPr>
            <p:spPr bwMode="gray">
              <a:xfrm flipV="1">
                <a:off x="4084" y="1589"/>
                <a:ext cx="245" cy="149"/>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37" name="Line 78"/>
              <p:cNvSpPr>
                <a:spLocks noChangeShapeType="1"/>
              </p:cNvSpPr>
              <p:nvPr/>
            </p:nvSpPr>
            <p:spPr bwMode="gray">
              <a:xfrm flipV="1">
                <a:off x="2240" y="152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38" name="Line 79"/>
              <p:cNvSpPr>
                <a:spLocks noChangeShapeType="1"/>
              </p:cNvSpPr>
              <p:nvPr/>
            </p:nvSpPr>
            <p:spPr bwMode="gray">
              <a:xfrm flipV="1">
                <a:off x="1778" y="152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39" name="Line 80"/>
              <p:cNvSpPr>
                <a:spLocks noChangeShapeType="1"/>
              </p:cNvSpPr>
              <p:nvPr/>
            </p:nvSpPr>
            <p:spPr bwMode="gray">
              <a:xfrm flipV="1">
                <a:off x="1313" y="1525"/>
                <a:ext cx="68"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40" name="Line 81"/>
              <p:cNvSpPr>
                <a:spLocks noChangeShapeType="1"/>
              </p:cNvSpPr>
              <p:nvPr/>
            </p:nvSpPr>
            <p:spPr bwMode="gray">
              <a:xfrm flipV="1">
                <a:off x="2689" y="3537"/>
                <a:ext cx="171" cy="127"/>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41" name="Line 82"/>
              <p:cNvSpPr>
                <a:spLocks noChangeShapeType="1"/>
              </p:cNvSpPr>
              <p:nvPr/>
            </p:nvSpPr>
            <p:spPr bwMode="gray">
              <a:xfrm flipV="1">
                <a:off x="3150" y="3451"/>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42" name="Line 83"/>
              <p:cNvSpPr>
                <a:spLocks noChangeShapeType="1"/>
              </p:cNvSpPr>
              <p:nvPr/>
            </p:nvSpPr>
            <p:spPr bwMode="gray">
              <a:xfrm flipV="1">
                <a:off x="3611" y="3451"/>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43" name="Line 84"/>
              <p:cNvSpPr>
                <a:spLocks noChangeShapeType="1"/>
              </p:cNvSpPr>
              <p:nvPr/>
            </p:nvSpPr>
            <p:spPr bwMode="gray">
              <a:xfrm flipV="1">
                <a:off x="4072" y="3451"/>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44" name="Line 85"/>
              <p:cNvSpPr>
                <a:spLocks noChangeShapeType="1"/>
              </p:cNvSpPr>
              <p:nvPr/>
            </p:nvSpPr>
            <p:spPr bwMode="gray">
              <a:xfrm flipV="1">
                <a:off x="2228" y="3451"/>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45" name="Line 86"/>
              <p:cNvSpPr>
                <a:spLocks noChangeShapeType="1"/>
              </p:cNvSpPr>
              <p:nvPr/>
            </p:nvSpPr>
            <p:spPr bwMode="gray">
              <a:xfrm flipV="1">
                <a:off x="1766" y="3451"/>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246" name="Line 87"/>
              <p:cNvSpPr>
                <a:spLocks noChangeShapeType="1"/>
              </p:cNvSpPr>
              <p:nvPr/>
            </p:nvSpPr>
            <p:spPr bwMode="gray">
              <a:xfrm flipV="1">
                <a:off x="1301" y="3451"/>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grpSp>
        <p:grpSp>
          <p:nvGrpSpPr>
            <p:cNvPr id="183" name="Group 88"/>
            <p:cNvGrpSpPr>
              <a:grpSpLocks/>
            </p:cNvGrpSpPr>
            <p:nvPr/>
          </p:nvGrpSpPr>
          <p:grpSpPr bwMode="auto">
            <a:xfrm>
              <a:off x="7529342" y="2468563"/>
              <a:ext cx="2679114" cy="2841670"/>
              <a:chOff x="1380" y="1013"/>
              <a:chExt cx="3033" cy="2784"/>
            </a:xfrm>
          </p:grpSpPr>
          <p:sp>
            <p:nvSpPr>
              <p:cNvPr id="191" name="Freeform 89"/>
              <p:cNvSpPr>
                <a:spLocks/>
              </p:cNvSpPr>
              <p:nvPr/>
            </p:nvSpPr>
            <p:spPr bwMode="gray">
              <a:xfrm>
                <a:off x="1388" y="1013"/>
                <a:ext cx="3010" cy="362"/>
              </a:xfrm>
              <a:custGeom>
                <a:avLst/>
                <a:gdLst>
                  <a:gd name="T0" fmla="*/ 0 w 3010"/>
                  <a:gd name="T1" fmla="*/ 132 h 146"/>
                  <a:gd name="T2" fmla="*/ 490 w 3010"/>
                  <a:gd name="T3" fmla="*/ 78 h 146"/>
                  <a:gd name="T4" fmla="*/ 1021 w 3010"/>
                  <a:gd name="T5" fmla="*/ 78 h 146"/>
                  <a:gd name="T6" fmla="*/ 1570 w 3010"/>
                  <a:gd name="T7" fmla="*/ 1 h 146"/>
                  <a:gd name="T8" fmla="*/ 2056 w 3010"/>
                  <a:gd name="T9" fmla="*/ 87 h 146"/>
                  <a:gd name="T10" fmla="*/ 2538 w 3010"/>
                  <a:gd name="T11" fmla="*/ 136 h 146"/>
                  <a:gd name="T12" fmla="*/ 3010 w 3010"/>
                  <a:gd name="T13" fmla="*/ 145 h 146"/>
                  <a:gd name="T14" fmla="*/ 0 60000 65536"/>
                  <a:gd name="T15" fmla="*/ 0 60000 65536"/>
                  <a:gd name="T16" fmla="*/ 0 60000 65536"/>
                  <a:gd name="T17" fmla="*/ 0 60000 65536"/>
                  <a:gd name="T18" fmla="*/ 0 60000 65536"/>
                  <a:gd name="T19" fmla="*/ 0 60000 65536"/>
                  <a:gd name="T20" fmla="*/ 0 60000 65536"/>
                  <a:gd name="T21" fmla="*/ 0 w 3010"/>
                  <a:gd name="T22" fmla="*/ 0 h 146"/>
                  <a:gd name="T23" fmla="*/ 3010 w 3010"/>
                  <a:gd name="T24" fmla="*/ 146 h 14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10" h="146">
                    <a:moveTo>
                      <a:pt x="0" y="132"/>
                    </a:moveTo>
                    <a:cubicBezTo>
                      <a:pt x="160" y="109"/>
                      <a:pt x="320" y="87"/>
                      <a:pt x="490" y="78"/>
                    </a:cubicBezTo>
                    <a:cubicBezTo>
                      <a:pt x="660" y="69"/>
                      <a:pt x="841" y="91"/>
                      <a:pt x="1021" y="78"/>
                    </a:cubicBezTo>
                    <a:cubicBezTo>
                      <a:pt x="1201" y="65"/>
                      <a:pt x="1398" y="0"/>
                      <a:pt x="1570" y="1"/>
                    </a:cubicBezTo>
                    <a:cubicBezTo>
                      <a:pt x="1742" y="2"/>
                      <a:pt x="1895" y="65"/>
                      <a:pt x="2056" y="87"/>
                    </a:cubicBezTo>
                    <a:cubicBezTo>
                      <a:pt x="2217" y="109"/>
                      <a:pt x="2379" y="126"/>
                      <a:pt x="2538" y="136"/>
                    </a:cubicBezTo>
                    <a:cubicBezTo>
                      <a:pt x="2697" y="146"/>
                      <a:pt x="2853" y="145"/>
                      <a:pt x="3010" y="145"/>
                    </a:cubicBezTo>
                  </a:path>
                </a:pathLst>
              </a:custGeom>
              <a:noFill/>
              <a:ln w="28575" cap="flat" cmpd="sng">
                <a:solidFill>
                  <a:srgbClr val="0070C0"/>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92" name="Freeform 90"/>
              <p:cNvSpPr>
                <a:spLocks/>
              </p:cNvSpPr>
              <p:nvPr/>
            </p:nvSpPr>
            <p:spPr bwMode="gray">
              <a:xfrm>
                <a:off x="1383" y="1461"/>
                <a:ext cx="2946" cy="362"/>
              </a:xfrm>
              <a:custGeom>
                <a:avLst/>
                <a:gdLst>
                  <a:gd name="T0" fmla="*/ 0 w 2946"/>
                  <a:gd name="T1" fmla="*/ 69 h 129"/>
                  <a:gd name="T2" fmla="*/ 572 w 2946"/>
                  <a:gd name="T3" fmla="*/ 71 h 129"/>
                  <a:gd name="T4" fmla="*/ 1035 w 2946"/>
                  <a:gd name="T5" fmla="*/ 66 h 129"/>
                  <a:gd name="T6" fmla="*/ 1563 w 2946"/>
                  <a:gd name="T7" fmla="*/ 0 h 129"/>
                  <a:gd name="T8" fmla="*/ 1947 w 2946"/>
                  <a:gd name="T9" fmla="*/ 66 h 129"/>
                  <a:gd name="T10" fmla="*/ 2406 w 2946"/>
                  <a:gd name="T11" fmla="*/ 75 h 129"/>
                  <a:gd name="T12" fmla="*/ 2946 w 2946"/>
                  <a:gd name="T13" fmla="*/ 129 h 129"/>
                  <a:gd name="T14" fmla="*/ 0 60000 65536"/>
                  <a:gd name="T15" fmla="*/ 0 60000 65536"/>
                  <a:gd name="T16" fmla="*/ 0 60000 65536"/>
                  <a:gd name="T17" fmla="*/ 0 60000 65536"/>
                  <a:gd name="T18" fmla="*/ 0 60000 65536"/>
                  <a:gd name="T19" fmla="*/ 0 60000 65536"/>
                  <a:gd name="T20" fmla="*/ 0 60000 65536"/>
                  <a:gd name="T21" fmla="*/ 0 w 2946"/>
                  <a:gd name="T22" fmla="*/ 0 h 129"/>
                  <a:gd name="T23" fmla="*/ 2946 w 2946"/>
                  <a:gd name="T24" fmla="*/ 129 h 1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46" h="129">
                    <a:moveTo>
                      <a:pt x="0" y="69"/>
                    </a:moveTo>
                    <a:cubicBezTo>
                      <a:pt x="95" y="69"/>
                      <a:pt x="400" y="71"/>
                      <a:pt x="572" y="71"/>
                    </a:cubicBezTo>
                    <a:cubicBezTo>
                      <a:pt x="744" y="71"/>
                      <a:pt x="870" y="78"/>
                      <a:pt x="1035" y="66"/>
                    </a:cubicBezTo>
                    <a:cubicBezTo>
                      <a:pt x="1200" y="54"/>
                      <a:pt x="1411" y="0"/>
                      <a:pt x="1563" y="0"/>
                    </a:cubicBezTo>
                    <a:cubicBezTo>
                      <a:pt x="1715" y="0"/>
                      <a:pt x="1807" y="54"/>
                      <a:pt x="1947" y="66"/>
                    </a:cubicBezTo>
                    <a:cubicBezTo>
                      <a:pt x="2087" y="78"/>
                      <a:pt x="2240" y="65"/>
                      <a:pt x="2406" y="75"/>
                    </a:cubicBezTo>
                    <a:cubicBezTo>
                      <a:pt x="2572" y="85"/>
                      <a:pt x="2834" y="118"/>
                      <a:pt x="2946" y="129"/>
                    </a:cubicBezTo>
                  </a:path>
                </a:pathLst>
              </a:custGeom>
              <a:noFill/>
              <a:ln w="28575" cap="flat" cmpd="sng">
                <a:solidFill>
                  <a:srgbClr val="0070C0"/>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93" name="Freeform 91"/>
              <p:cNvSpPr>
                <a:spLocks/>
              </p:cNvSpPr>
              <p:nvPr/>
            </p:nvSpPr>
            <p:spPr bwMode="gray">
              <a:xfrm>
                <a:off x="1380" y="1844"/>
                <a:ext cx="3009" cy="362"/>
              </a:xfrm>
              <a:custGeom>
                <a:avLst/>
                <a:gdLst>
                  <a:gd name="T0" fmla="*/ 0 w 3009"/>
                  <a:gd name="T1" fmla="*/ 70 h 154"/>
                  <a:gd name="T2" fmla="*/ 561 w 3009"/>
                  <a:gd name="T3" fmla="*/ 64 h 154"/>
                  <a:gd name="T4" fmla="*/ 1012 w 3009"/>
                  <a:gd name="T5" fmla="*/ 68 h 154"/>
                  <a:gd name="T6" fmla="*/ 1623 w 3009"/>
                  <a:gd name="T7" fmla="*/ 1 h 154"/>
                  <a:gd name="T8" fmla="*/ 1950 w 3009"/>
                  <a:gd name="T9" fmla="*/ 61 h 154"/>
                  <a:gd name="T10" fmla="*/ 2418 w 3009"/>
                  <a:gd name="T11" fmla="*/ 58 h 154"/>
                  <a:gd name="T12" fmla="*/ 3009 w 3009"/>
                  <a:gd name="T13" fmla="*/ 154 h 154"/>
                  <a:gd name="T14" fmla="*/ 0 60000 65536"/>
                  <a:gd name="T15" fmla="*/ 0 60000 65536"/>
                  <a:gd name="T16" fmla="*/ 0 60000 65536"/>
                  <a:gd name="T17" fmla="*/ 0 60000 65536"/>
                  <a:gd name="T18" fmla="*/ 0 60000 65536"/>
                  <a:gd name="T19" fmla="*/ 0 60000 65536"/>
                  <a:gd name="T20" fmla="*/ 0 60000 65536"/>
                  <a:gd name="T21" fmla="*/ 0 w 3009"/>
                  <a:gd name="T22" fmla="*/ 0 h 154"/>
                  <a:gd name="T23" fmla="*/ 3009 w 3009"/>
                  <a:gd name="T24" fmla="*/ 154 h 1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09" h="154">
                    <a:moveTo>
                      <a:pt x="0" y="70"/>
                    </a:moveTo>
                    <a:cubicBezTo>
                      <a:pt x="93" y="69"/>
                      <a:pt x="392" y="64"/>
                      <a:pt x="561" y="64"/>
                    </a:cubicBezTo>
                    <a:cubicBezTo>
                      <a:pt x="730" y="64"/>
                      <a:pt x="835" y="79"/>
                      <a:pt x="1012" y="68"/>
                    </a:cubicBezTo>
                    <a:cubicBezTo>
                      <a:pt x="1189" y="57"/>
                      <a:pt x="1467" y="2"/>
                      <a:pt x="1623" y="1"/>
                    </a:cubicBezTo>
                    <a:cubicBezTo>
                      <a:pt x="1779" y="0"/>
                      <a:pt x="1818" y="52"/>
                      <a:pt x="1950" y="61"/>
                    </a:cubicBezTo>
                    <a:cubicBezTo>
                      <a:pt x="2082" y="70"/>
                      <a:pt x="2242" y="43"/>
                      <a:pt x="2418" y="58"/>
                    </a:cubicBezTo>
                    <a:cubicBezTo>
                      <a:pt x="2594" y="73"/>
                      <a:pt x="2886" y="134"/>
                      <a:pt x="3009" y="154"/>
                    </a:cubicBezTo>
                  </a:path>
                </a:pathLst>
              </a:custGeom>
              <a:noFill/>
              <a:ln w="28575" cap="flat" cmpd="sng">
                <a:solidFill>
                  <a:srgbClr val="0070C0"/>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94" name="Freeform 92"/>
              <p:cNvSpPr>
                <a:spLocks/>
              </p:cNvSpPr>
              <p:nvPr/>
            </p:nvSpPr>
            <p:spPr bwMode="gray">
              <a:xfrm>
                <a:off x="1389" y="2219"/>
                <a:ext cx="3024" cy="362"/>
              </a:xfrm>
              <a:custGeom>
                <a:avLst/>
                <a:gdLst>
                  <a:gd name="T0" fmla="*/ 0 w 3024"/>
                  <a:gd name="T1" fmla="*/ 67 h 166"/>
                  <a:gd name="T2" fmla="*/ 492 w 3024"/>
                  <a:gd name="T3" fmla="*/ 76 h 166"/>
                  <a:gd name="T4" fmla="*/ 1032 w 3024"/>
                  <a:gd name="T5" fmla="*/ 10 h 166"/>
                  <a:gd name="T6" fmla="*/ 1620 w 3024"/>
                  <a:gd name="T7" fmla="*/ 16 h 166"/>
                  <a:gd name="T8" fmla="*/ 2055 w 3024"/>
                  <a:gd name="T9" fmla="*/ 73 h 166"/>
                  <a:gd name="T10" fmla="*/ 2541 w 3024"/>
                  <a:gd name="T11" fmla="*/ 154 h 166"/>
                  <a:gd name="T12" fmla="*/ 3024 w 3024"/>
                  <a:gd name="T13" fmla="*/ 148 h 166"/>
                  <a:gd name="T14" fmla="*/ 0 60000 65536"/>
                  <a:gd name="T15" fmla="*/ 0 60000 65536"/>
                  <a:gd name="T16" fmla="*/ 0 60000 65536"/>
                  <a:gd name="T17" fmla="*/ 0 60000 65536"/>
                  <a:gd name="T18" fmla="*/ 0 60000 65536"/>
                  <a:gd name="T19" fmla="*/ 0 60000 65536"/>
                  <a:gd name="T20" fmla="*/ 0 60000 65536"/>
                  <a:gd name="T21" fmla="*/ 0 w 3024"/>
                  <a:gd name="T22" fmla="*/ 0 h 166"/>
                  <a:gd name="T23" fmla="*/ 3024 w 3024"/>
                  <a:gd name="T24" fmla="*/ 166 h 1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24" h="166">
                    <a:moveTo>
                      <a:pt x="0" y="67"/>
                    </a:moveTo>
                    <a:cubicBezTo>
                      <a:pt x="82" y="69"/>
                      <a:pt x="320" y="85"/>
                      <a:pt x="492" y="76"/>
                    </a:cubicBezTo>
                    <a:cubicBezTo>
                      <a:pt x="664" y="67"/>
                      <a:pt x="844" y="20"/>
                      <a:pt x="1032" y="10"/>
                    </a:cubicBezTo>
                    <a:cubicBezTo>
                      <a:pt x="1220" y="0"/>
                      <a:pt x="1450" y="6"/>
                      <a:pt x="1620" y="16"/>
                    </a:cubicBezTo>
                    <a:cubicBezTo>
                      <a:pt x="1790" y="26"/>
                      <a:pt x="1902" y="50"/>
                      <a:pt x="2055" y="73"/>
                    </a:cubicBezTo>
                    <a:cubicBezTo>
                      <a:pt x="2208" y="96"/>
                      <a:pt x="2380" y="142"/>
                      <a:pt x="2541" y="154"/>
                    </a:cubicBezTo>
                    <a:cubicBezTo>
                      <a:pt x="2702" y="166"/>
                      <a:pt x="2924" y="149"/>
                      <a:pt x="3024" y="148"/>
                    </a:cubicBezTo>
                  </a:path>
                </a:pathLst>
              </a:custGeom>
              <a:noFill/>
              <a:ln w="28575" cap="flat" cmpd="sng">
                <a:solidFill>
                  <a:srgbClr val="0070C0"/>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95" name="Freeform 93"/>
              <p:cNvSpPr>
                <a:spLocks/>
              </p:cNvSpPr>
              <p:nvPr/>
            </p:nvSpPr>
            <p:spPr bwMode="gray">
              <a:xfrm>
                <a:off x="1473" y="2646"/>
                <a:ext cx="2861" cy="362"/>
              </a:xfrm>
              <a:custGeom>
                <a:avLst/>
                <a:gdLst>
                  <a:gd name="T0" fmla="*/ 0 w 2861"/>
                  <a:gd name="T1" fmla="*/ 27 h 98"/>
                  <a:gd name="T2" fmla="*/ 469 w 2861"/>
                  <a:gd name="T3" fmla="*/ 16 h 98"/>
                  <a:gd name="T4" fmla="*/ 931 w 2861"/>
                  <a:gd name="T5" fmla="*/ 12 h 98"/>
                  <a:gd name="T6" fmla="*/ 1391 w 2861"/>
                  <a:gd name="T7" fmla="*/ 14 h 98"/>
                  <a:gd name="T8" fmla="*/ 1963 w 2861"/>
                  <a:gd name="T9" fmla="*/ 12 h 98"/>
                  <a:gd name="T10" fmla="*/ 2385 w 2861"/>
                  <a:gd name="T11" fmla="*/ 86 h 98"/>
                  <a:gd name="T12" fmla="*/ 2861 w 2861"/>
                  <a:gd name="T13" fmla="*/ 82 h 98"/>
                  <a:gd name="T14" fmla="*/ 0 60000 65536"/>
                  <a:gd name="T15" fmla="*/ 0 60000 65536"/>
                  <a:gd name="T16" fmla="*/ 0 60000 65536"/>
                  <a:gd name="T17" fmla="*/ 0 60000 65536"/>
                  <a:gd name="T18" fmla="*/ 0 60000 65536"/>
                  <a:gd name="T19" fmla="*/ 0 60000 65536"/>
                  <a:gd name="T20" fmla="*/ 0 60000 65536"/>
                  <a:gd name="T21" fmla="*/ 0 w 2861"/>
                  <a:gd name="T22" fmla="*/ 0 h 98"/>
                  <a:gd name="T23" fmla="*/ 2861 w 2861"/>
                  <a:gd name="T24" fmla="*/ 98 h 9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61" h="98">
                    <a:moveTo>
                      <a:pt x="0" y="27"/>
                    </a:moveTo>
                    <a:cubicBezTo>
                      <a:pt x="78" y="25"/>
                      <a:pt x="314" y="18"/>
                      <a:pt x="469" y="16"/>
                    </a:cubicBezTo>
                    <a:cubicBezTo>
                      <a:pt x="624" y="14"/>
                      <a:pt x="777" y="12"/>
                      <a:pt x="931" y="12"/>
                    </a:cubicBezTo>
                    <a:cubicBezTo>
                      <a:pt x="1085" y="12"/>
                      <a:pt x="1219" y="14"/>
                      <a:pt x="1391" y="14"/>
                    </a:cubicBezTo>
                    <a:cubicBezTo>
                      <a:pt x="1563" y="14"/>
                      <a:pt x="1797" y="0"/>
                      <a:pt x="1963" y="12"/>
                    </a:cubicBezTo>
                    <a:cubicBezTo>
                      <a:pt x="2129" y="24"/>
                      <a:pt x="2235" y="74"/>
                      <a:pt x="2385" y="86"/>
                    </a:cubicBezTo>
                    <a:cubicBezTo>
                      <a:pt x="2535" y="98"/>
                      <a:pt x="2762" y="83"/>
                      <a:pt x="2861" y="82"/>
                    </a:cubicBezTo>
                  </a:path>
                </a:pathLst>
              </a:custGeom>
              <a:noFill/>
              <a:ln w="28575" cap="flat" cmpd="sng">
                <a:solidFill>
                  <a:srgbClr val="0070C0"/>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96" name="Freeform 94"/>
              <p:cNvSpPr>
                <a:spLocks/>
              </p:cNvSpPr>
              <p:nvPr/>
            </p:nvSpPr>
            <p:spPr bwMode="gray">
              <a:xfrm>
                <a:off x="1470" y="3034"/>
                <a:ext cx="2872" cy="362"/>
              </a:xfrm>
              <a:custGeom>
                <a:avLst/>
                <a:gdLst>
                  <a:gd name="T0" fmla="*/ 0 w 2872"/>
                  <a:gd name="T1" fmla="*/ 18 h 89"/>
                  <a:gd name="T2" fmla="*/ 472 w 2872"/>
                  <a:gd name="T3" fmla="*/ 10 h 89"/>
                  <a:gd name="T4" fmla="*/ 938 w 2872"/>
                  <a:gd name="T5" fmla="*/ 78 h 89"/>
                  <a:gd name="T6" fmla="*/ 1394 w 2872"/>
                  <a:gd name="T7" fmla="*/ 78 h 89"/>
                  <a:gd name="T8" fmla="*/ 1852 w 2872"/>
                  <a:gd name="T9" fmla="*/ 26 h 89"/>
                  <a:gd name="T10" fmla="*/ 2322 w 2872"/>
                  <a:gd name="T11" fmla="*/ 12 h 89"/>
                  <a:gd name="T12" fmla="*/ 2872 w 2872"/>
                  <a:gd name="T13" fmla="*/ 84 h 89"/>
                  <a:gd name="T14" fmla="*/ 0 60000 65536"/>
                  <a:gd name="T15" fmla="*/ 0 60000 65536"/>
                  <a:gd name="T16" fmla="*/ 0 60000 65536"/>
                  <a:gd name="T17" fmla="*/ 0 60000 65536"/>
                  <a:gd name="T18" fmla="*/ 0 60000 65536"/>
                  <a:gd name="T19" fmla="*/ 0 60000 65536"/>
                  <a:gd name="T20" fmla="*/ 0 60000 65536"/>
                  <a:gd name="T21" fmla="*/ 0 w 2872"/>
                  <a:gd name="T22" fmla="*/ 0 h 89"/>
                  <a:gd name="T23" fmla="*/ 2872 w 2872"/>
                  <a:gd name="T24" fmla="*/ 89 h 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72" h="89">
                    <a:moveTo>
                      <a:pt x="0" y="18"/>
                    </a:moveTo>
                    <a:cubicBezTo>
                      <a:pt x="79" y="17"/>
                      <a:pt x="316" y="0"/>
                      <a:pt x="472" y="10"/>
                    </a:cubicBezTo>
                    <a:cubicBezTo>
                      <a:pt x="628" y="20"/>
                      <a:pt x="784" y="67"/>
                      <a:pt x="938" y="78"/>
                    </a:cubicBezTo>
                    <a:cubicBezTo>
                      <a:pt x="1092" y="89"/>
                      <a:pt x="1242" y="87"/>
                      <a:pt x="1394" y="78"/>
                    </a:cubicBezTo>
                    <a:cubicBezTo>
                      <a:pt x="1546" y="69"/>
                      <a:pt x="1697" y="37"/>
                      <a:pt x="1852" y="26"/>
                    </a:cubicBezTo>
                    <a:cubicBezTo>
                      <a:pt x="2007" y="15"/>
                      <a:pt x="2152" y="2"/>
                      <a:pt x="2322" y="12"/>
                    </a:cubicBezTo>
                    <a:cubicBezTo>
                      <a:pt x="2492" y="22"/>
                      <a:pt x="2758" y="69"/>
                      <a:pt x="2872" y="84"/>
                    </a:cubicBezTo>
                  </a:path>
                </a:pathLst>
              </a:custGeom>
              <a:noFill/>
              <a:ln w="28575" cap="flat" cmpd="sng">
                <a:solidFill>
                  <a:srgbClr val="0070C0"/>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97" name="Freeform 95"/>
              <p:cNvSpPr>
                <a:spLocks/>
              </p:cNvSpPr>
              <p:nvPr/>
            </p:nvSpPr>
            <p:spPr bwMode="gray">
              <a:xfrm>
                <a:off x="1478" y="3435"/>
                <a:ext cx="2778" cy="362"/>
              </a:xfrm>
              <a:custGeom>
                <a:avLst/>
                <a:gdLst>
                  <a:gd name="T0" fmla="*/ 0 w 2778"/>
                  <a:gd name="T1" fmla="*/ 21 h 110"/>
                  <a:gd name="T2" fmla="*/ 468 w 2778"/>
                  <a:gd name="T3" fmla="*/ 19 h 110"/>
                  <a:gd name="T4" fmla="*/ 930 w 2778"/>
                  <a:gd name="T5" fmla="*/ 15 h 110"/>
                  <a:gd name="T6" fmla="*/ 1390 w 2778"/>
                  <a:gd name="T7" fmla="*/ 109 h 110"/>
                  <a:gd name="T8" fmla="*/ 1852 w 2778"/>
                  <a:gd name="T9" fmla="*/ 19 h 110"/>
                  <a:gd name="T10" fmla="*/ 2316 w 2778"/>
                  <a:gd name="T11" fmla="*/ 25 h 110"/>
                  <a:gd name="T12" fmla="*/ 2778 w 2778"/>
                  <a:gd name="T13" fmla="*/ 19 h 110"/>
                  <a:gd name="T14" fmla="*/ 0 60000 65536"/>
                  <a:gd name="T15" fmla="*/ 0 60000 65536"/>
                  <a:gd name="T16" fmla="*/ 0 60000 65536"/>
                  <a:gd name="T17" fmla="*/ 0 60000 65536"/>
                  <a:gd name="T18" fmla="*/ 0 60000 65536"/>
                  <a:gd name="T19" fmla="*/ 0 60000 65536"/>
                  <a:gd name="T20" fmla="*/ 0 60000 65536"/>
                  <a:gd name="T21" fmla="*/ 0 w 2778"/>
                  <a:gd name="T22" fmla="*/ 0 h 110"/>
                  <a:gd name="T23" fmla="*/ 2778 w 2778"/>
                  <a:gd name="T24" fmla="*/ 110 h 1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78" h="110">
                    <a:moveTo>
                      <a:pt x="0" y="21"/>
                    </a:moveTo>
                    <a:cubicBezTo>
                      <a:pt x="78" y="21"/>
                      <a:pt x="313" y="20"/>
                      <a:pt x="468" y="19"/>
                    </a:cubicBezTo>
                    <a:cubicBezTo>
                      <a:pt x="623" y="18"/>
                      <a:pt x="776" y="0"/>
                      <a:pt x="930" y="15"/>
                    </a:cubicBezTo>
                    <a:cubicBezTo>
                      <a:pt x="1084" y="30"/>
                      <a:pt x="1236" y="108"/>
                      <a:pt x="1390" y="109"/>
                    </a:cubicBezTo>
                    <a:cubicBezTo>
                      <a:pt x="1544" y="110"/>
                      <a:pt x="1698" y="33"/>
                      <a:pt x="1852" y="19"/>
                    </a:cubicBezTo>
                    <a:cubicBezTo>
                      <a:pt x="2006" y="5"/>
                      <a:pt x="2162" y="25"/>
                      <a:pt x="2316" y="25"/>
                    </a:cubicBezTo>
                    <a:cubicBezTo>
                      <a:pt x="2470" y="25"/>
                      <a:pt x="2682" y="20"/>
                      <a:pt x="2778" y="19"/>
                    </a:cubicBezTo>
                  </a:path>
                </a:pathLst>
              </a:custGeom>
              <a:noFill/>
              <a:ln w="28575" cap="flat" cmpd="sng">
                <a:solidFill>
                  <a:srgbClr val="0070C0"/>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grpSp>
        <p:sp>
          <p:nvSpPr>
            <p:cNvPr id="184" name="Freeform 96"/>
            <p:cNvSpPr>
              <a:spLocks/>
            </p:cNvSpPr>
            <p:nvPr/>
          </p:nvSpPr>
          <p:spPr bwMode="gray">
            <a:xfrm>
              <a:off x="7519963" y="2598737"/>
              <a:ext cx="110978" cy="369332"/>
            </a:xfrm>
            <a:custGeom>
              <a:avLst/>
              <a:gdLst>
                <a:gd name="T0" fmla="*/ 37 w 126"/>
                <a:gd name="T1" fmla="*/ 955 h 2312"/>
                <a:gd name="T2" fmla="*/ 33 w 126"/>
                <a:gd name="T3" fmla="*/ 788 h 2312"/>
                <a:gd name="T4" fmla="*/ 36 w 126"/>
                <a:gd name="T5" fmla="*/ 633 h 2312"/>
                <a:gd name="T6" fmla="*/ 5 w 126"/>
                <a:gd name="T7" fmla="*/ 472 h 2312"/>
                <a:gd name="T8" fmla="*/ 6 w 126"/>
                <a:gd name="T9" fmla="*/ 314 h 2312"/>
                <a:gd name="T10" fmla="*/ 7 w 126"/>
                <a:gd name="T11" fmla="*/ 164 h 2312"/>
                <a:gd name="T12" fmla="*/ 6 w 126"/>
                <a:gd name="T13" fmla="*/ 0 h 2312"/>
                <a:gd name="T14" fmla="*/ 0 60000 65536"/>
                <a:gd name="T15" fmla="*/ 0 60000 65536"/>
                <a:gd name="T16" fmla="*/ 0 60000 65536"/>
                <a:gd name="T17" fmla="*/ 0 60000 65536"/>
                <a:gd name="T18" fmla="*/ 0 60000 65536"/>
                <a:gd name="T19" fmla="*/ 0 60000 65536"/>
                <a:gd name="T20" fmla="*/ 0 60000 65536"/>
                <a:gd name="T21" fmla="*/ 0 w 126"/>
                <a:gd name="T22" fmla="*/ 0 h 2312"/>
                <a:gd name="T23" fmla="*/ 126 w 126"/>
                <a:gd name="T24" fmla="*/ 2312 h 23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 h="2312">
                  <a:moveTo>
                    <a:pt x="115" y="2312"/>
                  </a:moveTo>
                  <a:cubicBezTo>
                    <a:pt x="113" y="2245"/>
                    <a:pt x="104" y="2038"/>
                    <a:pt x="103" y="1908"/>
                  </a:cubicBezTo>
                  <a:cubicBezTo>
                    <a:pt x="102" y="1778"/>
                    <a:pt x="126" y="1659"/>
                    <a:pt x="111" y="1532"/>
                  </a:cubicBezTo>
                  <a:cubicBezTo>
                    <a:pt x="96" y="1405"/>
                    <a:pt x="30" y="1273"/>
                    <a:pt x="15" y="1144"/>
                  </a:cubicBezTo>
                  <a:cubicBezTo>
                    <a:pt x="0" y="1015"/>
                    <a:pt x="18" y="885"/>
                    <a:pt x="19" y="760"/>
                  </a:cubicBezTo>
                  <a:cubicBezTo>
                    <a:pt x="20" y="635"/>
                    <a:pt x="23" y="523"/>
                    <a:pt x="23" y="396"/>
                  </a:cubicBezTo>
                  <a:cubicBezTo>
                    <a:pt x="23" y="269"/>
                    <a:pt x="20" y="82"/>
                    <a:pt x="19" y="0"/>
                  </a:cubicBezTo>
                </a:path>
              </a:pathLst>
            </a:custGeom>
            <a:noFill/>
            <a:ln w="28575" cap="flat" cmpd="sng">
              <a:solidFill>
                <a:srgbClr val="0070C0"/>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85" name="Freeform 97"/>
            <p:cNvSpPr>
              <a:spLocks/>
            </p:cNvSpPr>
            <p:nvPr/>
          </p:nvSpPr>
          <p:spPr bwMode="gray">
            <a:xfrm>
              <a:off x="7967003" y="2541587"/>
              <a:ext cx="70338" cy="369332"/>
            </a:xfrm>
            <a:custGeom>
              <a:avLst/>
              <a:gdLst>
                <a:gd name="T0" fmla="*/ 19 w 81"/>
                <a:gd name="T1" fmla="*/ 980 h 2372"/>
                <a:gd name="T2" fmla="*/ 19 w 81"/>
                <a:gd name="T3" fmla="*/ 809 h 2372"/>
                <a:gd name="T4" fmla="*/ 16 w 81"/>
                <a:gd name="T5" fmla="*/ 656 h 2372"/>
                <a:gd name="T6" fmla="*/ 1 w 81"/>
                <a:gd name="T7" fmla="*/ 498 h 2372"/>
                <a:gd name="T8" fmla="*/ 19 w 81"/>
                <a:gd name="T9" fmla="*/ 334 h 2372"/>
                <a:gd name="T10" fmla="*/ 23 w 81"/>
                <a:gd name="T11" fmla="*/ 180 h 2372"/>
                <a:gd name="T12" fmla="*/ 4 w 81"/>
                <a:gd name="T13" fmla="*/ 0 h 2372"/>
                <a:gd name="T14" fmla="*/ 0 60000 65536"/>
                <a:gd name="T15" fmla="*/ 0 60000 65536"/>
                <a:gd name="T16" fmla="*/ 0 60000 65536"/>
                <a:gd name="T17" fmla="*/ 0 60000 65536"/>
                <a:gd name="T18" fmla="*/ 0 60000 65536"/>
                <a:gd name="T19" fmla="*/ 0 60000 65536"/>
                <a:gd name="T20" fmla="*/ 0 60000 65536"/>
                <a:gd name="T21" fmla="*/ 0 w 81"/>
                <a:gd name="T22" fmla="*/ 0 h 2372"/>
                <a:gd name="T23" fmla="*/ 81 w 81"/>
                <a:gd name="T24" fmla="*/ 2372 h 23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1" h="2372">
                  <a:moveTo>
                    <a:pt x="61" y="2372"/>
                  </a:moveTo>
                  <a:cubicBezTo>
                    <a:pt x="61" y="2303"/>
                    <a:pt x="62" y="2087"/>
                    <a:pt x="61" y="1956"/>
                  </a:cubicBezTo>
                  <a:cubicBezTo>
                    <a:pt x="60" y="1825"/>
                    <a:pt x="63" y="1713"/>
                    <a:pt x="53" y="1588"/>
                  </a:cubicBezTo>
                  <a:cubicBezTo>
                    <a:pt x="43" y="1463"/>
                    <a:pt x="0" y="1334"/>
                    <a:pt x="1" y="1204"/>
                  </a:cubicBezTo>
                  <a:cubicBezTo>
                    <a:pt x="2" y="1074"/>
                    <a:pt x="49" y="936"/>
                    <a:pt x="61" y="808"/>
                  </a:cubicBezTo>
                  <a:cubicBezTo>
                    <a:pt x="73" y="680"/>
                    <a:pt x="81" y="571"/>
                    <a:pt x="73" y="436"/>
                  </a:cubicBezTo>
                  <a:cubicBezTo>
                    <a:pt x="65" y="301"/>
                    <a:pt x="25" y="91"/>
                    <a:pt x="13" y="0"/>
                  </a:cubicBezTo>
                </a:path>
              </a:pathLst>
            </a:custGeom>
            <a:noFill/>
            <a:ln w="28575" cap="flat" cmpd="sng">
              <a:solidFill>
                <a:srgbClr val="0070C0"/>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86" name="Freeform 98"/>
            <p:cNvSpPr>
              <a:spLocks/>
            </p:cNvSpPr>
            <p:nvPr/>
          </p:nvSpPr>
          <p:spPr bwMode="gray">
            <a:xfrm>
              <a:off x="8426548" y="2549525"/>
              <a:ext cx="17194" cy="369332"/>
            </a:xfrm>
            <a:custGeom>
              <a:avLst/>
              <a:gdLst>
                <a:gd name="T0" fmla="*/ 4 w 20"/>
                <a:gd name="T1" fmla="*/ 971 h 2348"/>
                <a:gd name="T2" fmla="*/ 0 w 20"/>
                <a:gd name="T3" fmla="*/ 833 h 2348"/>
                <a:gd name="T4" fmla="*/ 3 w 20"/>
                <a:gd name="T5" fmla="*/ 650 h 2348"/>
                <a:gd name="T6" fmla="*/ 6 w 20"/>
                <a:gd name="T7" fmla="*/ 468 h 2348"/>
                <a:gd name="T8" fmla="*/ 1 w 20"/>
                <a:gd name="T9" fmla="*/ 336 h 2348"/>
                <a:gd name="T10" fmla="*/ 5 w 20"/>
                <a:gd name="T11" fmla="*/ 180 h 2348"/>
                <a:gd name="T12" fmla="*/ 1 w 20"/>
                <a:gd name="T13" fmla="*/ 0 h 2348"/>
                <a:gd name="T14" fmla="*/ 0 60000 65536"/>
                <a:gd name="T15" fmla="*/ 0 60000 65536"/>
                <a:gd name="T16" fmla="*/ 0 60000 65536"/>
                <a:gd name="T17" fmla="*/ 0 60000 65536"/>
                <a:gd name="T18" fmla="*/ 0 60000 65536"/>
                <a:gd name="T19" fmla="*/ 0 60000 65536"/>
                <a:gd name="T20" fmla="*/ 0 60000 65536"/>
                <a:gd name="T21" fmla="*/ 0 w 20"/>
                <a:gd name="T22" fmla="*/ 0 h 2348"/>
                <a:gd name="T23" fmla="*/ 20 w 20"/>
                <a:gd name="T24" fmla="*/ 2348 h 23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2348">
                  <a:moveTo>
                    <a:pt x="12" y="2348"/>
                  </a:moveTo>
                  <a:cubicBezTo>
                    <a:pt x="10" y="2293"/>
                    <a:pt x="0" y="2145"/>
                    <a:pt x="0" y="2016"/>
                  </a:cubicBezTo>
                  <a:cubicBezTo>
                    <a:pt x="0" y="1887"/>
                    <a:pt x="7" y="1719"/>
                    <a:pt x="10" y="1572"/>
                  </a:cubicBezTo>
                  <a:cubicBezTo>
                    <a:pt x="13" y="1425"/>
                    <a:pt x="20" y="1257"/>
                    <a:pt x="19" y="1131"/>
                  </a:cubicBezTo>
                  <a:cubicBezTo>
                    <a:pt x="18" y="1005"/>
                    <a:pt x="4" y="929"/>
                    <a:pt x="4" y="813"/>
                  </a:cubicBezTo>
                  <a:cubicBezTo>
                    <a:pt x="4" y="697"/>
                    <a:pt x="16" y="570"/>
                    <a:pt x="16" y="435"/>
                  </a:cubicBezTo>
                  <a:cubicBezTo>
                    <a:pt x="16" y="300"/>
                    <a:pt x="4" y="91"/>
                    <a:pt x="1" y="0"/>
                  </a:cubicBezTo>
                </a:path>
              </a:pathLst>
            </a:custGeom>
            <a:noFill/>
            <a:ln w="28575" cap="flat" cmpd="sng">
              <a:solidFill>
                <a:srgbClr val="0070C0"/>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87" name="Freeform 99"/>
            <p:cNvSpPr>
              <a:spLocks/>
            </p:cNvSpPr>
            <p:nvPr/>
          </p:nvSpPr>
          <p:spPr bwMode="gray">
            <a:xfrm>
              <a:off x="8817317" y="2466975"/>
              <a:ext cx="160997" cy="369332"/>
            </a:xfrm>
            <a:custGeom>
              <a:avLst/>
              <a:gdLst>
                <a:gd name="T0" fmla="*/ 6 w 181"/>
                <a:gd name="T1" fmla="*/ 1047 h 2532"/>
                <a:gd name="T2" fmla="*/ 6 w 181"/>
                <a:gd name="T3" fmla="*/ 868 h 2532"/>
                <a:gd name="T4" fmla="*/ 7 w 181"/>
                <a:gd name="T5" fmla="*/ 682 h 2532"/>
                <a:gd name="T6" fmla="*/ 51 w 181"/>
                <a:gd name="T7" fmla="*/ 505 h 2532"/>
                <a:gd name="T8" fmla="*/ 52 w 181"/>
                <a:gd name="T9" fmla="*/ 346 h 2532"/>
                <a:gd name="T10" fmla="*/ 32 w 181"/>
                <a:gd name="T11" fmla="*/ 186 h 2532"/>
                <a:gd name="T12" fmla="*/ 35 w 181"/>
                <a:gd name="T13" fmla="*/ 0 h 2532"/>
                <a:gd name="T14" fmla="*/ 0 60000 65536"/>
                <a:gd name="T15" fmla="*/ 0 60000 65536"/>
                <a:gd name="T16" fmla="*/ 0 60000 65536"/>
                <a:gd name="T17" fmla="*/ 0 60000 65536"/>
                <a:gd name="T18" fmla="*/ 0 60000 65536"/>
                <a:gd name="T19" fmla="*/ 0 60000 65536"/>
                <a:gd name="T20" fmla="*/ 0 60000 65536"/>
                <a:gd name="T21" fmla="*/ 0 w 181"/>
                <a:gd name="T22" fmla="*/ 0 h 2532"/>
                <a:gd name="T23" fmla="*/ 181 w 181"/>
                <a:gd name="T24" fmla="*/ 2532 h 25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1" h="2532">
                  <a:moveTo>
                    <a:pt x="20" y="2532"/>
                  </a:moveTo>
                  <a:cubicBezTo>
                    <a:pt x="20" y="2461"/>
                    <a:pt x="19" y="2247"/>
                    <a:pt x="20" y="2100"/>
                  </a:cubicBezTo>
                  <a:cubicBezTo>
                    <a:pt x="21" y="1953"/>
                    <a:pt x="0" y="1796"/>
                    <a:pt x="23" y="1650"/>
                  </a:cubicBezTo>
                  <a:cubicBezTo>
                    <a:pt x="46" y="1504"/>
                    <a:pt x="135" y="1356"/>
                    <a:pt x="158" y="1221"/>
                  </a:cubicBezTo>
                  <a:cubicBezTo>
                    <a:pt x="181" y="1086"/>
                    <a:pt x="171" y="965"/>
                    <a:pt x="161" y="837"/>
                  </a:cubicBezTo>
                  <a:cubicBezTo>
                    <a:pt x="151" y="709"/>
                    <a:pt x="107" y="589"/>
                    <a:pt x="98" y="450"/>
                  </a:cubicBezTo>
                  <a:cubicBezTo>
                    <a:pt x="89" y="311"/>
                    <a:pt x="105" y="94"/>
                    <a:pt x="107" y="0"/>
                  </a:cubicBezTo>
                </a:path>
              </a:pathLst>
            </a:custGeom>
            <a:noFill/>
            <a:ln w="28575" cap="flat" cmpd="sng">
              <a:solidFill>
                <a:srgbClr val="0070C0"/>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88" name="Freeform 100"/>
            <p:cNvSpPr>
              <a:spLocks/>
            </p:cNvSpPr>
            <p:nvPr/>
          </p:nvSpPr>
          <p:spPr bwMode="gray">
            <a:xfrm>
              <a:off x="9228406" y="2555875"/>
              <a:ext cx="135988" cy="369332"/>
            </a:xfrm>
            <a:custGeom>
              <a:avLst/>
              <a:gdLst>
                <a:gd name="T0" fmla="*/ 4 w 155"/>
                <a:gd name="T1" fmla="*/ 972 h 2354"/>
                <a:gd name="T2" fmla="*/ 7 w 155"/>
                <a:gd name="T3" fmla="*/ 809 h 2354"/>
                <a:gd name="T4" fmla="*/ 43 w 155"/>
                <a:gd name="T5" fmla="*/ 646 h 2354"/>
                <a:gd name="T6" fmla="*/ 40 w 155"/>
                <a:gd name="T7" fmla="*/ 492 h 2354"/>
                <a:gd name="T8" fmla="*/ 4 w 155"/>
                <a:gd name="T9" fmla="*/ 335 h 2354"/>
                <a:gd name="T10" fmla="*/ 11 w 155"/>
                <a:gd name="T11" fmla="*/ 172 h 2354"/>
                <a:gd name="T12" fmla="*/ 38 w 155"/>
                <a:gd name="T13" fmla="*/ 0 h 2354"/>
                <a:gd name="T14" fmla="*/ 0 60000 65536"/>
                <a:gd name="T15" fmla="*/ 0 60000 65536"/>
                <a:gd name="T16" fmla="*/ 0 60000 65536"/>
                <a:gd name="T17" fmla="*/ 0 60000 65536"/>
                <a:gd name="T18" fmla="*/ 0 60000 65536"/>
                <a:gd name="T19" fmla="*/ 0 60000 65536"/>
                <a:gd name="T20" fmla="*/ 0 60000 65536"/>
                <a:gd name="T21" fmla="*/ 0 w 155"/>
                <a:gd name="T22" fmla="*/ 0 h 2354"/>
                <a:gd name="T23" fmla="*/ 155 w 155"/>
                <a:gd name="T24" fmla="*/ 2354 h 23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5" h="2354">
                  <a:moveTo>
                    <a:pt x="13" y="2354"/>
                  </a:moveTo>
                  <a:cubicBezTo>
                    <a:pt x="14" y="2288"/>
                    <a:pt x="0" y="2091"/>
                    <a:pt x="21" y="1959"/>
                  </a:cubicBezTo>
                  <a:cubicBezTo>
                    <a:pt x="42" y="1827"/>
                    <a:pt x="121" y="1691"/>
                    <a:pt x="138" y="1563"/>
                  </a:cubicBezTo>
                  <a:cubicBezTo>
                    <a:pt x="155" y="1435"/>
                    <a:pt x="146" y="1316"/>
                    <a:pt x="126" y="1191"/>
                  </a:cubicBezTo>
                  <a:cubicBezTo>
                    <a:pt x="106" y="1066"/>
                    <a:pt x="30" y="939"/>
                    <a:pt x="15" y="810"/>
                  </a:cubicBezTo>
                  <a:cubicBezTo>
                    <a:pt x="0" y="681"/>
                    <a:pt x="16" y="552"/>
                    <a:pt x="33" y="417"/>
                  </a:cubicBezTo>
                  <a:cubicBezTo>
                    <a:pt x="50" y="282"/>
                    <a:pt x="102" y="87"/>
                    <a:pt x="120" y="0"/>
                  </a:cubicBezTo>
                </a:path>
              </a:pathLst>
            </a:custGeom>
            <a:noFill/>
            <a:ln w="28575" cap="flat" cmpd="sng">
              <a:solidFill>
                <a:srgbClr val="0070C0"/>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89" name="Freeform 101"/>
            <p:cNvSpPr>
              <a:spLocks/>
            </p:cNvSpPr>
            <p:nvPr/>
          </p:nvSpPr>
          <p:spPr bwMode="gray">
            <a:xfrm>
              <a:off x="9636369" y="2605087"/>
              <a:ext cx="139114" cy="369332"/>
            </a:xfrm>
            <a:custGeom>
              <a:avLst/>
              <a:gdLst>
                <a:gd name="T0" fmla="*/ 6 w 157"/>
                <a:gd name="T1" fmla="*/ 959 h 2319"/>
                <a:gd name="T2" fmla="*/ 9 w 157"/>
                <a:gd name="T3" fmla="*/ 785 h 2319"/>
                <a:gd name="T4" fmla="*/ 28 w 157"/>
                <a:gd name="T5" fmla="*/ 656 h 2319"/>
                <a:gd name="T6" fmla="*/ 47 w 157"/>
                <a:gd name="T7" fmla="*/ 506 h 2319"/>
                <a:gd name="T8" fmla="*/ 6 w 157"/>
                <a:gd name="T9" fmla="*/ 312 h 2319"/>
                <a:gd name="T10" fmla="*/ 9 w 157"/>
                <a:gd name="T11" fmla="*/ 160 h 2319"/>
                <a:gd name="T12" fmla="*/ 48 w 157"/>
                <a:gd name="T13" fmla="*/ 0 h 2319"/>
                <a:gd name="T14" fmla="*/ 0 60000 65536"/>
                <a:gd name="T15" fmla="*/ 0 60000 65536"/>
                <a:gd name="T16" fmla="*/ 0 60000 65536"/>
                <a:gd name="T17" fmla="*/ 0 60000 65536"/>
                <a:gd name="T18" fmla="*/ 0 60000 65536"/>
                <a:gd name="T19" fmla="*/ 0 60000 65536"/>
                <a:gd name="T20" fmla="*/ 0 60000 65536"/>
                <a:gd name="T21" fmla="*/ 0 w 157"/>
                <a:gd name="T22" fmla="*/ 0 h 2319"/>
                <a:gd name="T23" fmla="*/ 157 w 157"/>
                <a:gd name="T24" fmla="*/ 2319 h 23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7" h="2319">
                  <a:moveTo>
                    <a:pt x="20" y="2319"/>
                  </a:moveTo>
                  <a:cubicBezTo>
                    <a:pt x="21" y="2249"/>
                    <a:pt x="18" y="2021"/>
                    <a:pt x="29" y="1899"/>
                  </a:cubicBezTo>
                  <a:cubicBezTo>
                    <a:pt x="40" y="1777"/>
                    <a:pt x="67" y="1699"/>
                    <a:pt x="86" y="1587"/>
                  </a:cubicBezTo>
                  <a:cubicBezTo>
                    <a:pt x="105" y="1475"/>
                    <a:pt x="157" y="1362"/>
                    <a:pt x="146" y="1224"/>
                  </a:cubicBezTo>
                  <a:cubicBezTo>
                    <a:pt x="135" y="1086"/>
                    <a:pt x="40" y="895"/>
                    <a:pt x="20" y="756"/>
                  </a:cubicBezTo>
                  <a:cubicBezTo>
                    <a:pt x="0" y="617"/>
                    <a:pt x="5" y="513"/>
                    <a:pt x="26" y="387"/>
                  </a:cubicBezTo>
                  <a:cubicBezTo>
                    <a:pt x="47" y="261"/>
                    <a:pt x="124" y="81"/>
                    <a:pt x="149" y="0"/>
                  </a:cubicBezTo>
                </a:path>
              </a:pathLst>
            </a:custGeom>
            <a:noFill/>
            <a:ln w="28575" cap="flat" cmpd="sng">
              <a:solidFill>
                <a:srgbClr val="0070C0"/>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90" name="Freeform 102"/>
            <p:cNvSpPr>
              <a:spLocks/>
            </p:cNvSpPr>
            <p:nvPr/>
          </p:nvSpPr>
          <p:spPr bwMode="gray">
            <a:xfrm>
              <a:off x="10063089" y="2619375"/>
              <a:ext cx="150055" cy="369332"/>
            </a:xfrm>
            <a:custGeom>
              <a:avLst/>
              <a:gdLst>
                <a:gd name="T0" fmla="*/ 0 w 170"/>
                <a:gd name="T1" fmla="*/ 949 h 2295"/>
                <a:gd name="T2" fmla="*/ 27 w 170"/>
                <a:gd name="T3" fmla="*/ 810 h 2295"/>
                <a:gd name="T4" fmla="*/ 26 w 170"/>
                <a:gd name="T5" fmla="*/ 648 h 2295"/>
                <a:gd name="T6" fmla="*/ 51 w 170"/>
                <a:gd name="T7" fmla="*/ 499 h 2295"/>
                <a:gd name="T8" fmla="*/ 41 w 170"/>
                <a:gd name="T9" fmla="*/ 346 h 2295"/>
                <a:gd name="T10" fmla="*/ 26 w 170"/>
                <a:gd name="T11" fmla="*/ 179 h 2295"/>
                <a:gd name="T12" fmla="*/ 47 w 170"/>
                <a:gd name="T13" fmla="*/ 0 h 2295"/>
                <a:gd name="T14" fmla="*/ 0 60000 65536"/>
                <a:gd name="T15" fmla="*/ 0 60000 65536"/>
                <a:gd name="T16" fmla="*/ 0 60000 65536"/>
                <a:gd name="T17" fmla="*/ 0 60000 65536"/>
                <a:gd name="T18" fmla="*/ 0 60000 65536"/>
                <a:gd name="T19" fmla="*/ 0 60000 65536"/>
                <a:gd name="T20" fmla="*/ 0 60000 65536"/>
                <a:gd name="T21" fmla="*/ 0 w 170"/>
                <a:gd name="T22" fmla="*/ 0 h 2295"/>
                <a:gd name="T23" fmla="*/ 170 w 170"/>
                <a:gd name="T24" fmla="*/ 2295 h 229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0" h="2295">
                  <a:moveTo>
                    <a:pt x="0" y="2295"/>
                  </a:moveTo>
                  <a:cubicBezTo>
                    <a:pt x="14" y="2239"/>
                    <a:pt x="71" y="2080"/>
                    <a:pt x="84" y="1959"/>
                  </a:cubicBezTo>
                  <a:cubicBezTo>
                    <a:pt x="97" y="1838"/>
                    <a:pt x="68" y="1691"/>
                    <a:pt x="81" y="1566"/>
                  </a:cubicBezTo>
                  <a:cubicBezTo>
                    <a:pt x="94" y="1441"/>
                    <a:pt x="154" y="1327"/>
                    <a:pt x="162" y="1206"/>
                  </a:cubicBezTo>
                  <a:cubicBezTo>
                    <a:pt x="170" y="1085"/>
                    <a:pt x="142" y="966"/>
                    <a:pt x="129" y="837"/>
                  </a:cubicBezTo>
                  <a:cubicBezTo>
                    <a:pt x="116" y="708"/>
                    <a:pt x="78" y="571"/>
                    <a:pt x="81" y="432"/>
                  </a:cubicBezTo>
                  <a:cubicBezTo>
                    <a:pt x="84" y="293"/>
                    <a:pt x="133" y="90"/>
                    <a:pt x="147" y="0"/>
                  </a:cubicBezTo>
                </a:path>
              </a:pathLst>
            </a:custGeom>
            <a:noFill/>
            <a:ln w="28575" cap="flat" cmpd="sng">
              <a:solidFill>
                <a:srgbClr val="0070C0"/>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grpSp>
      <p:sp>
        <p:nvSpPr>
          <p:cNvPr id="265" name="Text Box 7"/>
          <p:cNvSpPr txBox="1">
            <a:spLocks noChangeArrowheads="1"/>
          </p:cNvSpPr>
          <p:nvPr/>
        </p:nvSpPr>
        <p:spPr bwMode="gray">
          <a:xfrm>
            <a:off x="9296400" y="1319530"/>
            <a:ext cx="3429000" cy="754053"/>
          </a:xfrm>
          <a:prstGeom prst="rect">
            <a:avLst/>
          </a:prstGeom>
          <a:noFill/>
          <a:ln w="19050">
            <a:noFill/>
            <a:miter lim="800000"/>
            <a:headEnd/>
            <a:tailEnd/>
          </a:ln>
        </p:spPr>
        <p:txBody>
          <a:bodyPr wrap="square">
            <a:spAutoFit/>
          </a:bodyPr>
          <a:lstStyle/>
          <a:p>
            <a:pPr eaLnBrk="0" hangingPunct="0">
              <a:lnSpc>
                <a:spcPct val="80000"/>
              </a:lnSpc>
              <a:spcBef>
                <a:spcPct val="50000"/>
              </a:spcBef>
              <a:buFontTx/>
              <a:buNone/>
            </a:pPr>
            <a:r>
              <a:rPr lang="en-US" sz="2000" dirty="0">
                <a:latin typeface="メイリオ" panose="020B0604030504040204" pitchFamily="50" charset="-128"/>
                <a:ea typeface="メイリオ" panose="020B0604030504040204" pitchFamily="50" charset="-128"/>
              </a:rPr>
              <a:t>Red: Fixed Image</a:t>
            </a:r>
          </a:p>
          <a:p>
            <a:pPr eaLnBrk="0" hangingPunct="0">
              <a:lnSpc>
                <a:spcPct val="80000"/>
              </a:lnSpc>
              <a:spcBef>
                <a:spcPct val="50000"/>
              </a:spcBef>
              <a:buFontTx/>
              <a:buNone/>
            </a:pPr>
            <a:r>
              <a:rPr lang="en-US" sz="2000" dirty="0">
                <a:latin typeface="メイリオ" panose="020B0604030504040204" pitchFamily="50" charset="-128"/>
                <a:ea typeface="メイリオ" panose="020B0604030504040204" pitchFamily="50" charset="-128"/>
              </a:rPr>
              <a:t>Blue: Moving Image </a:t>
            </a:r>
            <a:endParaRPr lang="en-US" sz="2000" b="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148153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Straight Connector 23"/>
          <p:cNvCxnSpPr/>
          <p:nvPr/>
        </p:nvCxnSpPr>
        <p:spPr>
          <a:xfrm flipH="1">
            <a:off x="4268229" y="2010041"/>
            <a:ext cx="1198131" cy="2483705"/>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29317" y="468521"/>
            <a:ext cx="10835234" cy="578145"/>
          </a:xfrm>
        </p:spPr>
        <p:txBody>
          <a:bodyPr/>
          <a:lstStyle/>
          <a:p>
            <a:r>
              <a:rPr lang="en-US" dirty="0">
                <a:latin typeface="メイリオ" panose="020B0604030504040204" pitchFamily="50" charset="-128"/>
                <a:ea typeface="メイリオ" panose="020B0604030504040204" pitchFamily="50" charset="-128"/>
              </a:rPr>
              <a:t>Multiresolution Process</a:t>
            </a:r>
          </a:p>
        </p:txBody>
      </p:sp>
      <p:sp>
        <p:nvSpPr>
          <p:cNvPr id="7" name="Content Placeholder 2"/>
          <p:cNvSpPr txBox="1">
            <a:spLocks/>
          </p:cNvSpPr>
          <p:nvPr/>
        </p:nvSpPr>
        <p:spPr>
          <a:xfrm>
            <a:off x="-12700" y="1196168"/>
            <a:ext cx="4245813" cy="4584700"/>
          </a:xfrm>
          <a:prstGeom prst="rect">
            <a:avLst/>
          </a:prstGeom>
        </p:spPr>
        <p:txBody>
          <a:bodyPr vert="horz" lIns="91440" tIns="45720" rIns="91440" bIns="45720" rtlCol="0" anchor="t" anchorCtr="0">
            <a:noAutofit/>
          </a:bodyPr>
          <a:lstStyle>
            <a:lvl1pPr marL="0" indent="0" algn="l" defTabSz="914400" rtl="0" eaLnBrk="1" latinLnBrk="0" hangingPunct="1">
              <a:lnSpc>
                <a:spcPct val="90000"/>
              </a:lnSpc>
              <a:spcBef>
                <a:spcPts val="1000"/>
              </a:spcBef>
              <a:buFont typeface="Arial"/>
              <a:buNone/>
              <a:defRPr sz="2400" kern="1200">
                <a:solidFill>
                  <a:schemeClr val="accent1"/>
                </a:solidFill>
                <a:latin typeface="+mn-lt"/>
                <a:ea typeface="+mn-ea"/>
                <a:cs typeface="+mn-cs"/>
              </a:defRPr>
            </a:lvl1pPr>
            <a:lvl2pPr marL="457200" indent="0" algn="ctr" defTabSz="914400" rtl="0" eaLnBrk="1" latinLnBrk="0" hangingPunct="1">
              <a:lnSpc>
                <a:spcPct val="90000"/>
              </a:lnSpc>
              <a:spcBef>
                <a:spcPts val="500"/>
              </a:spcBef>
              <a:buFont typeface="Arial"/>
              <a:buNone/>
              <a:tabLst/>
              <a:defRPr sz="20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500"/>
              </a:spcBef>
              <a:buFont typeface="Arial"/>
              <a:buNone/>
              <a:tabLst/>
              <a:defRPr sz="18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500"/>
              </a:spcBef>
              <a:buFont typeface="Arial"/>
              <a:buNone/>
              <a:tabLst/>
              <a:defRPr sz="16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500"/>
              </a:spcBef>
              <a:buFont typeface="Arial"/>
              <a:buNone/>
              <a:tabLst/>
              <a:defRPr sz="16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342900" indent="-342900">
              <a:buFont typeface="Arial" panose="020B0604020202020204" pitchFamily="34" charset="0"/>
              <a:buChar char="•"/>
            </a:pPr>
            <a:r>
              <a:rPr lang="ja-JP" altLang="en-US" sz="2200" dirty="0">
                <a:solidFill>
                  <a:schemeClr val="tx1">
                    <a:lumMod val="65000"/>
                    <a:lumOff val="35000"/>
                  </a:schemeClr>
                </a:solidFill>
                <a:latin typeface="メイリオ" panose="020B0604030504040204" pitchFamily="50" charset="-128"/>
                <a:ea typeface="メイリオ" panose="020B0604030504040204" pitchFamily="50" charset="-128"/>
              </a:rPr>
              <a:t>大きな変形は</a:t>
            </a:r>
            <a:r>
              <a:rPr lang="en-US" altLang="ja-JP" sz="2200" dirty="0">
                <a:solidFill>
                  <a:schemeClr val="tx1">
                    <a:lumMod val="65000"/>
                    <a:lumOff val="35000"/>
                  </a:schemeClr>
                </a:solidFill>
                <a:latin typeface="メイリオ" panose="020B0604030504040204" pitchFamily="50" charset="-128"/>
                <a:ea typeface="メイリオ" panose="020B0604030504040204" pitchFamily="50" charset="-128"/>
              </a:rPr>
              <a:t>Coarse(</a:t>
            </a:r>
            <a:r>
              <a:rPr lang="ja-JP" altLang="en-US" sz="2200" dirty="0">
                <a:solidFill>
                  <a:schemeClr val="tx1">
                    <a:lumMod val="65000"/>
                    <a:lumOff val="35000"/>
                  </a:schemeClr>
                </a:solidFill>
                <a:latin typeface="メイリオ" panose="020B0604030504040204" pitchFamily="50" charset="-128"/>
                <a:ea typeface="メイリオ" panose="020B0604030504040204" pitchFamily="50" charset="-128"/>
              </a:rPr>
              <a:t>粗い</a:t>
            </a:r>
            <a:r>
              <a:rPr lang="en-US" altLang="ja-JP" sz="2200" dirty="0">
                <a:solidFill>
                  <a:schemeClr val="tx1">
                    <a:lumMod val="65000"/>
                    <a:lumOff val="35000"/>
                  </a:schemeClr>
                </a:solidFill>
                <a:latin typeface="メイリオ" panose="020B0604030504040204" pitchFamily="50" charset="-128"/>
                <a:ea typeface="メイリオ" panose="020B0604030504040204" pitchFamily="50" charset="-128"/>
              </a:rPr>
              <a:t>)</a:t>
            </a:r>
            <a:r>
              <a:rPr lang="ja-JP" altLang="en-US" sz="2200" dirty="0">
                <a:solidFill>
                  <a:schemeClr val="tx1">
                    <a:lumMod val="65000"/>
                    <a:lumOff val="35000"/>
                  </a:schemeClr>
                </a:solidFill>
                <a:latin typeface="メイリオ" panose="020B0604030504040204" pitchFamily="50" charset="-128"/>
                <a:ea typeface="メイリオ" panose="020B0604030504040204" pitchFamily="50" charset="-128"/>
              </a:rPr>
              <a:t>レベルで行う。</a:t>
            </a:r>
          </a:p>
          <a:p>
            <a:pPr marL="342900" indent="-342900">
              <a:buFont typeface="Arial" panose="020B0604020202020204" pitchFamily="34" charset="0"/>
              <a:buChar char="•"/>
            </a:pPr>
            <a:r>
              <a:rPr lang="ja-JP" altLang="en-US" sz="2200" dirty="0">
                <a:solidFill>
                  <a:schemeClr val="tx1">
                    <a:lumMod val="65000"/>
                    <a:lumOff val="35000"/>
                  </a:schemeClr>
                </a:solidFill>
                <a:latin typeface="メイリオ" panose="020B0604030504040204" pitchFamily="50" charset="-128"/>
                <a:ea typeface="メイリオ" panose="020B0604030504040204" pitchFamily="50" charset="-128"/>
              </a:rPr>
              <a:t>コンバージェンスの高速化</a:t>
            </a:r>
          </a:p>
          <a:p>
            <a:pPr marL="342900" indent="-342900">
              <a:buFont typeface="Arial" panose="020B0604020202020204" pitchFamily="34" charset="0"/>
              <a:buChar char="•"/>
            </a:pPr>
            <a:r>
              <a:rPr lang="ja-JP" altLang="en-US" sz="2200" dirty="0">
                <a:solidFill>
                  <a:schemeClr val="tx1">
                    <a:lumMod val="65000"/>
                    <a:lumOff val="35000"/>
                  </a:schemeClr>
                </a:solidFill>
                <a:latin typeface="メイリオ" panose="020B0604030504040204" pitchFamily="50" charset="-128"/>
                <a:ea typeface="メイリオ" panose="020B0604030504040204" pitchFamily="50" charset="-128"/>
              </a:rPr>
              <a:t>変形フィールドがアップサンプリングされ、次のレベルの開始点として使用される。</a:t>
            </a:r>
          </a:p>
          <a:p>
            <a:pPr marL="342900" indent="-342900">
              <a:buFont typeface="Arial" panose="020B0604020202020204" pitchFamily="34" charset="0"/>
              <a:buChar char="•"/>
            </a:pPr>
            <a:r>
              <a:rPr lang="en-US" altLang="ja-JP" sz="2200" dirty="0">
                <a:solidFill>
                  <a:schemeClr val="tx1">
                    <a:lumMod val="65000"/>
                    <a:lumOff val="35000"/>
                  </a:schemeClr>
                </a:solidFill>
                <a:latin typeface="メイリオ" panose="020B0604030504040204" pitchFamily="50" charset="-128"/>
                <a:ea typeface="メイリオ" panose="020B0604030504040204" pitchFamily="50" charset="-128"/>
              </a:rPr>
              <a:t>Deformable Registration</a:t>
            </a:r>
            <a:r>
              <a:rPr lang="ja-JP" altLang="en-US" sz="2200" dirty="0">
                <a:solidFill>
                  <a:schemeClr val="tx1">
                    <a:lumMod val="65000"/>
                    <a:lumOff val="35000"/>
                  </a:schemeClr>
                </a:solidFill>
                <a:latin typeface="メイリオ" panose="020B0604030504040204" pitchFamily="50" charset="-128"/>
                <a:ea typeface="メイリオ" panose="020B0604030504040204" pitchFamily="50" charset="-128"/>
              </a:rPr>
              <a:t>ワークフロー（初期配置を除く）は、ピラミッドの各レベルに対して実行される。</a:t>
            </a:r>
          </a:p>
        </p:txBody>
      </p:sp>
      <p:sp>
        <p:nvSpPr>
          <p:cNvPr id="3" name="TextBox 2"/>
          <p:cNvSpPr txBox="1"/>
          <p:nvPr/>
        </p:nvSpPr>
        <p:spPr>
          <a:xfrm>
            <a:off x="4238375" y="5246094"/>
            <a:ext cx="2100640" cy="369332"/>
          </a:xfrm>
          <a:prstGeom prst="rect">
            <a:avLst/>
          </a:prstGeom>
          <a:noFill/>
        </p:spPr>
        <p:txBody>
          <a:bodyPr wrap="none" rtlCol="0">
            <a:spAutoFit/>
          </a:bodyPr>
          <a:lstStyle/>
          <a:p>
            <a:r>
              <a:rPr lang="en-US" dirty="0">
                <a:latin typeface="メイリオ" panose="020B0604030504040204" pitchFamily="50" charset="-128"/>
                <a:ea typeface="メイリオ" panose="020B0604030504040204" pitchFamily="50" charset="-128"/>
              </a:rPr>
              <a:t>Reference Image</a:t>
            </a:r>
          </a:p>
        </p:txBody>
      </p:sp>
      <p:sp>
        <p:nvSpPr>
          <p:cNvPr id="6" name="TextBox 5"/>
          <p:cNvSpPr txBox="1"/>
          <p:nvPr/>
        </p:nvSpPr>
        <p:spPr>
          <a:xfrm>
            <a:off x="9345348" y="5267689"/>
            <a:ext cx="1827744" cy="369332"/>
          </a:xfrm>
          <a:prstGeom prst="rect">
            <a:avLst/>
          </a:prstGeom>
          <a:noFill/>
        </p:spPr>
        <p:txBody>
          <a:bodyPr wrap="none" rtlCol="0">
            <a:spAutoFit/>
          </a:bodyPr>
          <a:lstStyle/>
          <a:p>
            <a:r>
              <a:rPr lang="en-US" dirty="0">
                <a:latin typeface="メイリオ" panose="020B0604030504040204" pitchFamily="50" charset="-128"/>
                <a:ea typeface="メイリオ" panose="020B0604030504040204" pitchFamily="50" charset="-128"/>
              </a:rPr>
              <a:t>Subject Image</a:t>
            </a:r>
          </a:p>
        </p:txBody>
      </p:sp>
      <p:sp>
        <p:nvSpPr>
          <p:cNvPr id="8" name="TextBox 7"/>
          <p:cNvSpPr txBox="1"/>
          <p:nvPr/>
        </p:nvSpPr>
        <p:spPr>
          <a:xfrm>
            <a:off x="3696272" y="5835197"/>
            <a:ext cx="8059514" cy="369332"/>
          </a:xfrm>
          <a:prstGeom prst="rect">
            <a:avLst/>
          </a:prstGeom>
          <a:noFill/>
        </p:spPr>
        <p:txBody>
          <a:bodyPr wrap="none" rtlCol="0">
            <a:spAutoFit/>
          </a:bodyPr>
          <a:lstStyle/>
          <a:p>
            <a:r>
              <a:rPr lang="en-US" altLang="ja-JP" dirty="0">
                <a:latin typeface="メイリオ" panose="020B0604030504040204" pitchFamily="50" charset="-128"/>
                <a:ea typeface="メイリオ" panose="020B0604030504040204" pitchFamily="50" charset="-128"/>
              </a:rPr>
              <a:t>DVF</a:t>
            </a: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Deformation Vector Field</a:t>
            </a:r>
            <a:r>
              <a:rPr lang="ja-JP" altLang="en-US" dirty="0">
                <a:latin typeface="メイリオ" panose="020B0604030504040204" pitchFamily="50" charset="-128"/>
                <a:ea typeface="メイリオ" panose="020B0604030504040204" pitchFamily="50" charset="-128"/>
              </a:rPr>
              <a:t>）を使用したレジストレーションプロセス</a:t>
            </a:r>
            <a:endParaRPr lang="en-US" dirty="0">
              <a:latin typeface="メイリオ" panose="020B0604030504040204" pitchFamily="50" charset="-128"/>
              <a:ea typeface="メイリオ" panose="020B0604030504040204" pitchFamily="50" charset="-128"/>
            </a:endParaRPr>
          </a:p>
        </p:txBody>
      </p:sp>
      <p:cxnSp>
        <p:nvCxnSpPr>
          <p:cNvPr id="11" name="Straight Connector 10"/>
          <p:cNvCxnSpPr/>
          <p:nvPr/>
        </p:nvCxnSpPr>
        <p:spPr>
          <a:xfrm>
            <a:off x="6461613" y="2010041"/>
            <a:ext cx="893307" cy="2483705"/>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3604885" y="2205066"/>
            <a:ext cx="1639907" cy="2877783"/>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9225675" y="2075115"/>
            <a:ext cx="713929" cy="244341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8565994" y="2255238"/>
            <a:ext cx="1166582" cy="28276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10807553" y="2075115"/>
            <a:ext cx="1110809" cy="2418631"/>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43" name="Rounded Rectangle 42"/>
          <p:cNvSpPr/>
          <p:nvPr/>
        </p:nvSpPr>
        <p:spPr>
          <a:xfrm>
            <a:off x="7286324" y="2237074"/>
            <a:ext cx="1249258" cy="224726"/>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メイリオ" panose="020B0604030504040204" pitchFamily="50" charset="-128"/>
                <a:ea typeface="メイリオ" panose="020B0604030504040204" pitchFamily="50" charset="-128"/>
              </a:rPr>
              <a:t>Registration</a:t>
            </a:r>
          </a:p>
        </p:txBody>
      </p:sp>
      <p:sp>
        <p:nvSpPr>
          <p:cNvPr id="44" name="Rounded Rectangle 43"/>
          <p:cNvSpPr/>
          <p:nvPr/>
        </p:nvSpPr>
        <p:spPr>
          <a:xfrm>
            <a:off x="7271558" y="3109878"/>
            <a:ext cx="1238778" cy="218708"/>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メイリオ" panose="020B0604030504040204" pitchFamily="50" charset="-128"/>
                <a:ea typeface="メイリオ" panose="020B0604030504040204" pitchFamily="50" charset="-128"/>
              </a:rPr>
              <a:t>Registration</a:t>
            </a:r>
          </a:p>
        </p:txBody>
      </p:sp>
      <p:sp>
        <p:nvSpPr>
          <p:cNvPr id="45" name="Rounded Rectangle 44"/>
          <p:cNvSpPr/>
          <p:nvPr/>
        </p:nvSpPr>
        <p:spPr>
          <a:xfrm>
            <a:off x="7256533" y="3937436"/>
            <a:ext cx="1237397" cy="248817"/>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メイリオ" panose="020B0604030504040204" pitchFamily="50" charset="-128"/>
                <a:ea typeface="メイリオ" panose="020B0604030504040204" pitchFamily="50" charset="-128"/>
              </a:rPr>
              <a:t>Registration</a:t>
            </a:r>
          </a:p>
        </p:txBody>
      </p:sp>
      <p:sp>
        <p:nvSpPr>
          <p:cNvPr id="46" name="Freeform 45"/>
          <p:cNvSpPr/>
          <p:nvPr/>
        </p:nvSpPr>
        <p:spPr>
          <a:xfrm>
            <a:off x="6050773" y="2209331"/>
            <a:ext cx="1249727" cy="231326"/>
          </a:xfrm>
          <a:custGeom>
            <a:avLst/>
            <a:gdLst>
              <a:gd name="connsiteX0" fmla="*/ 0 w 1249727"/>
              <a:gd name="connsiteY0" fmla="*/ 0 h 188270"/>
              <a:gd name="connsiteX1" fmla="*/ 787021 w 1249727"/>
              <a:gd name="connsiteY1" fmla="*/ 86436 h 188270"/>
              <a:gd name="connsiteX2" fmla="*/ 882556 w 1249727"/>
              <a:gd name="connsiteY2" fmla="*/ 168323 h 188270"/>
              <a:gd name="connsiteX3" fmla="*/ 1214651 w 1249727"/>
              <a:gd name="connsiteY3" fmla="*/ 186520 h 188270"/>
              <a:gd name="connsiteX4" fmla="*/ 1223750 w 1249727"/>
              <a:gd name="connsiteY4" fmla="*/ 186520 h 188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727" h="188270">
                <a:moveTo>
                  <a:pt x="0" y="0"/>
                </a:moveTo>
                <a:cubicBezTo>
                  <a:pt x="319964" y="29191"/>
                  <a:pt x="639928" y="58382"/>
                  <a:pt x="787021" y="86436"/>
                </a:cubicBezTo>
                <a:cubicBezTo>
                  <a:pt x="934114" y="114490"/>
                  <a:pt x="811284" y="151642"/>
                  <a:pt x="882556" y="168323"/>
                </a:cubicBezTo>
                <a:cubicBezTo>
                  <a:pt x="953828" y="185004"/>
                  <a:pt x="1157785" y="183487"/>
                  <a:pt x="1214651" y="186520"/>
                </a:cubicBezTo>
                <a:cubicBezTo>
                  <a:pt x="1271517" y="189553"/>
                  <a:pt x="1247633" y="188036"/>
                  <a:pt x="1223750" y="186520"/>
                </a:cubicBezTo>
              </a:path>
            </a:pathLst>
          </a:custGeom>
          <a:noFill/>
          <a:ln>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sp>
        <p:nvSpPr>
          <p:cNvPr id="47" name="Freeform 46"/>
          <p:cNvSpPr/>
          <p:nvPr/>
        </p:nvSpPr>
        <p:spPr>
          <a:xfrm>
            <a:off x="6050772" y="3009510"/>
            <a:ext cx="1249727" cy="231326"/>
          </a:xfrm>
          <a:custGeom>
            <a:avLst/>
            <a:gdLst>
              <a:gd name="connsiteX0" fmla="*/ 0 w 1249727"/>
              <a:gd name="connsiteY0" fmla="*/ 0 h 188270"/>
              <a:gd name="connsiteX1" fmla="*/ 787021 w 1249727"/>
              <a:gd name="connsiteY1" fmla="*/ 86436 h 188270"/>
              <a:gd name="connsiteX2" fmla="*/ 882556 w 1249727"/>
              <a:gd name="connsiteY2" fmla="*/ 168323 h 188270"/>
              <a:gd name="connsiteX3" fmla="*/ 1214651 w 1249727"/>
              <a:gd name="connsiteY3" fmla="*/ 186520 h 188270"/>
              <a:gd name="connsiteX4" fmla="*/ 1223750 w 1249727"/>
              <a:gd name="connsiteY4" fmla="*/ 186520 h 188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727" h="188270">
                <a:moveTo>
                  <a:pt x="0" y="0"/>
                </a:moveTo>
                <a:cubicBezTo>
                  <a:pt x="319964" y="29191"/>
                  <a:pt x="639928" y="58382"/>
                  <a:pt x="787021" y="86436"/>
                </a:cubicBezTo>
                <a:cubicBezTo>
                  <a:pt x="934114" y="114490"/>
                  <a:pt x="811284" y="151642"/>
                  <a:pt x="882556" y="168323"/>
                </a:cubicBezTo>
                <a:cubicBezTo>
                  <a:pt x="953828" y="185004"/>
                  <a:pt x="1157785" y="183487"/>
                  <a:pt x="1214651" y="186520"/>
                </a:cubicBezTo>
                <a:cubicBezTo>
                  <a:pt x="1271517" y="189553"/>
                  <a:pt x="1247633" y="188036"/>
                  <a:pt x="1223750" y="186520"/>
                </a:cubicBezTo>
              </a:path>
            </a:pathLst>
          </a:custGeom>
          <a:noFill/>
          <a:ln>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sp>
        <p:nvSpPr>
          <p:cNvPr id="48" name="Freeform 47"/>
          <p:cNvSpPr/>
          <p:nvPr/>
        </p:nvSpPr>
        <p:spPr>
          <a:xfrm>
            <a:off x="8425552" y="2194090"/>
            <a:ext cx="1379894" cy="257133"/>
          </a:xfrm>
          <a:custGeom>
            <a:avLst/>
            <a:gdLst>
              <a:gd name="connsiteX0" fmla="*/ 0 w 1249727"/>
              <a:gd name="connsiteY0" fmla="*/ 0 h 188270"/>
              <a:gd name="connsiteX1" fmla="*/ 787021 w 1249727"/>
              <a:gd name="connsiteY1" fmla="*/ 86436 h 188270"/>
              <a:gd name="connsiteX2" fmla="*/ 882556 w 1249727"/>
              <a:gd name="connsiteY2" fmla="*/ 168323 h 188270"/>
              <a:gd name="connsiteX3" fmla="*/ 1214651 w 1249727"/>
              <a:gd name="connsiteY3" fmla="*/ 186520 h 188270"/>
              <a:gd name="connsiteX4" fmla="*/ 1223750 w 1249727"/>
              <a:gd name="connsiteY4" fmla="*/ 186520 h 188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727" h="188270">
                <a:moveTo>
                  <a:pt x="0" y="0"/>
                </a:moveTo>
                <a:cubicBezTo>
                  <a:pt x="319964" y="29191"/>
                  <a:pt x="639928" y="58382"/>
                  <a:pt x="787021" y="86436"/>
                </a:cubicBezTo>
                <a:cubicBezTo>
                  <a:pt x="934114" y="114490"/>
                  <a:pt x="811284" y="151642"/>
                  <a:pt x="882556" y="168323"/>
                </a:cubicBezTo>
                <a:cubicBezTo>
                  <a:pt x="953828" y="185004"/>
                  <a:pt x="1157785" y="183487"/>
                  <a:pt x="1214651" y="186520"/>
                </a:cubicBezTo>
                <a:cubicBezTo>
                  <a:pt x="1271517" y="189553"/>
                  <a:pt x="1247633" y="188036"/>
                  <a:pt x="1223750" y="186520"/>
                </a:cubicBezTo>
              </a:path>
            </a:pathLst>
          </a:custGeom>
          <a:noFill/>
          <a:ln>
            <a:tailEnd type="triangle"/>
          </a:ln>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sp>
        <p:nvSpPr>
          <p:cNvPr id="49" name="Freeform 48"/>
          <p:cNvSpPr/>
          <p:nvPr/>
        </p:nvSpPr>
        <p:spPr>
          <a:xfrm>
            <a:off x="8447104" y="3062212"/>
            <a:ext cx="1173811" cy="166542"/>
          </a:xfrm>
          <a:custGeom>
            <a:avLst/>
            <a:gdLst>
              <a:gd name="connsiteX0" fmla="*/ 0 w 1249727"/>
              <a:gd name="connsiteY0" fmla="*/ 0 h 188270"/>
              <a:gd name="connsiteX1" fmla="*/ 787021 w 1249727"/>
              <a:gd name="connsiteY1" fmla="*/ 86436 h 188270"/>
              <a:gd name="connsiteX2" fmla="*/ 882556 w 1249727"/>
              <a:gd name="connsiteY2" fmla="*/ 168323 h 188270"/>
              <a:gd name="connsiteX3" fmla="*/ 1214651 w 1249727"/>
              <a:gd name="connsiteY3" fmla="*/ 186520 h 188270"/>
              <a:gd name="connsiteX4" fmla="*/ 1223750 w 1249727"/>
              <a:gd name="connsiteY4" fmla="*/ 186520 h 188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727" h="188270">
                <a:moveTo>
                  <a:pt x="0" y="0"/>
                </a:moveTo>
                <a:cubicBezTo>
                  <a:pt x="319964" y="29191"/>
                  <a:pt x="639928" y="58382"/>
                  <a:pt x="787021" y="86436"/>
                </a:cubicBezTo>
                <a:cubicBezTo>
                  <a:pt x="934114" y="114490"/>
                  <a:pt x="811284" y="151642"/>
                  <a:pt x="882556" y="168323"/>
                </a:cubicBezTo>
                <a:cubicBezTo>
                  <a:pt x="953828" y="185004"/>
                  <a:pt x="1157785" y="183487"/>
                  <a:pt x="1214651" y="186520"/>
                </a:cubicBezTo>
                <a:cubicBezTo>
                  <a:pt x="1271517" y="189553"/>
                  <a:pt x="1247633" y="188036"/>
                  <a:pt x="1223750" y="186520"/>
                </a:cubicBezTo>
              </a:path>
            </a:pathLst>
          </a:custGeom>
          <a:noFill/>
          <a:ln>
            <a:tailEnd type="triangle"/>
          </a:ln>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sp>
        <p:nvSpPr>
          <p:cNvPr id="50" name="Freeform 49"/>
          <p:cNvSpPr/>
          <p:nvPr/>
        </p:nvSpPr>
        <p:spPr>
          <a:xfrm>
            <a:off x="8437780" y="3801346"/>
            <a:ext cx="1249727" cy="231326"/>
          </a:xfrm>
          <a:custGeom>
            <a:avLst/>
            <a:gdLst>
              <a:gd name="connsiteX0" fmla="*/ 0 w 1249727"/>
              <a:gd name="connsiteY0" fmla="*/ 0 h 188270"/>
              <a:gd name="connsiteX1" fmla="*/ 787021 w 1249727"/>
              <a:gd name="connsiteY1" fmla="*/ 86436 h 188270"/>
              <a:gd name="connsiteX2" fmla="*/ 882556 w 1249727"/>
              <a:gd name="connsiteY2" fmla="*/ 168323 h 188270"/>
              <a:gd name="connsiteX3" fmla="*/ 1214651 w 1249727"/>
              <a:gd name="connsiteY3" fmla="*/ 186520 h 188270"/>
              <a:gd name="connsiteX4" fmla="*/ 1223750 w 1249727"/>
              <a:gd name="connsiteY4" fmla="*/ 186520 h 188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727" h="188270">
                <a:moveTo>
                  <a:pt x="0" y="0"/>
                </a:moveTo>
                <a:cubicBezTo>
                  <a:pt x="319964" y="29191"/>
                  <a:pt x="639928" y="58382"/>
                  <a:pt x="787021" y="86436"/>
                </a:cubicBezTo>
                <a:cubicBezTo>
                  <a:pt x="934114" y="114490"/>
                  <a:pt x="811284" y="151642"/>
                  <a:pt x="882556" y="168323"/>
                </a:cubicBezTo>
                <a:cubicBezTo>
                  <a:pt x="953828" y="185004"/>
                  <a:pt x="1157785" y="183487"/>
                  <a:pt x="1214651" y="186520"/>
                </a:cubicBezTo>
                <a:cubicBezTo>
                  <a:pt x="1271517" y="189553"/>
                  <a:pt x="1247633" y="188036"/>
                  <a:pt x="1223750" y="186520"/>
                </a:cubicBezTo>
              </a:path>
            </a:pathLst>
          </a:custGeom>
          <a:noFill/>
          <a:ln>
            <a:tailEnd type="triangle"/>
          </a:ln>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pic>
        <p:nvPicPr>
          <p:cNvPr id="73" name="Picture 7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2609" y="3911695"/>
            <a:ext cx="3419904" cy="1762837"/>
          </a:xfrm>
          <a:prstGeom prst="rect">
            <a:avLst/>
          </a:prstGeom>
          <a:scene3d>
            <a:camera prst="orthographicFront">
              <a:rot lat="18096000" lon="3222000" rev="18642000"/>
            </a:camera>
            <a:lightRig rig="threePt" dir="t"/>
          </a:scene3d>
        </p:spPr>
      </p:pic>
      <p:cxnSp>
        <p:nvCxnSpPr>
          <p:cNvPr id="23" name="Straight Connector 22"/>
          <p:cNvCxnSpPr/>
          <p:nvPr/>
        </p:nvCxnSpPr>
        <p:spPr>
          <a:xfrm>
            <a:off x="6229736" y="2179260"/>
            <a:ext cx="452720" cy="2903754"/>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78" name="Freeform 77"/>
          <p:cNvSpPr/>
          <p:nvPr/>
        </p:nvSpPr>
        <p:spPr>
          <a:xfrm>
            <a:off x="6058452" y="3821763"/>
            <a:ext cx="1249727" cy="231326"/>
          </a:xfrm>
          <a:custGeom>
            <a:avLst/>
            <a:gdLst>
              <a:gd name="connsiteX0" fmla="*/ 0 w 1249727"/>
              <a:gd name="connsiteY0" fmla="*/ 0 h 188270"/>
              <a:gd name="connsiteX1" fmla="*/ 787021 w 1249727"/>
              <a:gd name="connsiteY1" fmla="*/ 86436 h 188270"/>
              <a:gd name="connsiteX2" fmla="*/ 882556 w 1249727"/>
              <a:gd name="connsiteY2" fmla="*/ 168323 h 188270"/>
              <a:gd name="connsiteX3" fmla="*/ 1214651 w 1249727"/>
              <a:gd name="connsiteY3" fmla="*/ 186520 h 188270"/>
              <a:gd name="connsiteX4" fmla="*/ 1223750 w 1249727"/>
              <a:gd name="connsiteY4" fmla="*/ 186520 h 188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727" h="188270">
                <a:moveTo>
                  <a:pt x="0" y="0"/>
                </a:moveTo>
                <a:cubicBezTo>
                  <a:pt x="319964" y="29191"/>
                  <a:pt x="639928" y="58382"/>
                  <a:pt x="787021" y="86436"/>
                </a:cubicBezTo>
                <a:cubicBezTo>
                  <a:pt x="934114" y="114490"/>
                  <a:pt x="811284" y="151642"/>
                  <a:pt x="882556" y="168323"/>
                </a:cubicBezTo>
                <a:cubicBezTo>
                  <a:pt x="953828" y="185004"/>
                  <a:pt x="1157785" y="183487"/>
                  <a:pt x="1214651" y="186520"/>
                </a:cubicBezTo>
                <a:cubicBezTo>
                  <a:pt x="1271517" y="189553"/>
                  <a:pt x="1247633" y="188036"/>
                  <a:pt x="1223750" y="186520"/>
                </a:cubicBezTo>
              </a:path>
            </a:pathLst>
          </a:custGeom>
          <a:noFill/>
          <a:ln>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pic>
        <p:nvPicPr>
          <p:cNvPr id="81" name="Picture 8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37845" y="3967766"/>
            <a:ext cx="3017941" cy="1680444"/>
          </a:xfrm>
          <a:prstGeom prst="rect">
            <a:avLst/>
          </a:prstGeom>
          <a:scene3d>
            <a:camera prst="orthographicFront">
              <a:rot lat="18096000" lon="3222000" rev="18642000"/>
            </a:camera>
            <a:lightRig rig="threePt" dir="t"/>
          </a:scene3d>
        </p:spPr>
      </p:pic>
      <p:cxnSp>
        <p:nvCxnSpPr>
          <p:cNvPr id="36" name="Straight Connector 35"/>
          <p:cNvCxnSpPr/>
          <p:nvPr/>
        </p:nvCxnSpPr>
        <p:spPr>
          <a:xfrm>
            <a:off x="10593700" y="2272624"/>
            <a:ext cx="688649" cy="2810225"/>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4" name="Group 3"/>
          <p:cNvGrpSpPr/>
          <p:nvPr/>
        </p:nvGrpSpPr>
        <p:grpSpPr>
          <a:xfrm>
            <a:off x="6042818" y="2137946"/>
            <a:ext cx="3754673" cy="382354"/>
            <a:chOff x="6328922" y="974313"/>
            <a:chExt cx="3754673" cy="382354"/>
          </a:xfrm>
        </p:grpSpPr>
        <p:sp>
          <p:nvSpPr>
            <p:cNvPr id="42" name="Rounded Rectangle 41"/>
            <p:cNvSpPr/>
            <p:nvPr/>
          </p:nvSpPr>
          <p:spPr>
            <a:xfrm>
              <a:off x="7551088" y="1107850"/>
              <a:ext cx="1237397" cy="248817"/>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メイリオ" panose="020B0604030504040204" pitchFamily="50" charset="-128"/>
                  <a:ea typeface="メイリオ" panose="020B0604030504040204" pitchFamily="50" charset="-128"/>
                </a:rPr>
                <a:t>Registration</a:t>
              </a:r>
            </a:p>
          </p:txBody>
        </p:sp>
        <p:sp>
          <p:nvSpPr>
            <p:cNvPr id="52" name="Freeform 51"/>
            <p:cNvSpPr/>
            <p:nvPr/>
          </p:nvSpPr>
          <p:spPr>
            <a:xfrm>
              <a:off x="6328922" y="989554"/>
              <a:ext cx="1249727" cy="231326"/>
            </a:xfrm>
            <a:custGeom>
              <a:avLst/>
              <a:gdLst>
                <a:gd name="connsiteX0" fmla="*/ 0 w 1249727"/>
                <a:gd name="connsiteY0" fmla="*/ 0 h 188270"/>
                <a:gd name="connsiteX1" fmla="*/ 787021 w 1249727"/>
                <a:gd name="connsiteY1" fmla="*/ 86436 h 188270"/>
                <a:gd name="connsiteX2" fmla="*/ 882556 w 1249727"/>
                <a:gd name="connsiteY2" fmla="*/ 168323 h 188270"/>
                <a:gd name="connsiteX3" fmla="*/ 1214651 w 1249727"/>
                <a:gd name="connsiteY3" fmla="*/ 186520 h 188270"/>
                <a:gd name="connsiteX4" fmla="*/ 1223750 w 1249727"/>
                <a:gd name="connsiteY4" fmla="*/ 186520 h 188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727" h="188270">
                  <a:moveTo>
                    <a:pt x="0" y="0"/>
                  </a:moveTo>
                  <a:cubicBezTo>
                    <a:pt x="319964" y="29191"/>
                    <a:pt x="639928" y="58382"/>
                    <a:pt x="787021" y="86436"/>
                  </a:cubicBezTo>
                  <a:cubicBezTo>
                    <a:pt x="934114" y="114490"/>
                    <a:pt x="811284" y="151642"/>
                    <a:pt x="882556" y="168323"/>
                  </a:cubicBezTo>
                  <a:cubicBezTo>
                    <a:pt x="953828" y="185004"/>
                    <a:pt x="1157785" y="183487"/>
                    <a:pt x="1214651" y="186520"/>
                  </a:cubicBezTo>
                  <a:cubicBezTo>
                    <a:pt x="1271517" y="189553"/>
                    <a:pt x="1247633" y="188036"/>
                    <a:pt x="1223750" y="186520"/>
                  </a:cubicBezTo>
                </a:path>
              </a:pathLst>
            </a:custGeom>
            <a:noFill/>
            <a:ln>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sp>
          <p:nvSpPr>
            <p:cNvPr id="53" name="Freeform 52"/>
            <p:cNvSpPr/>
            <p:nvPr/>
          </p:nvSpPr>
          <p:spPr>
            <a:xfrm>
              <a:off x="8703701" y="974313"/>
              <a:ext cx="1379894" cy="257133"/>
            </a:xfrm>
            <a:custGeom>
              <a:avLst/>
              <a:gdLst>
                <a:gd name="connsiteX0" fmla="*/ 0 w 1249727"/>
                <a:gd name="connsiteY0" fmla="*/ 0 h 188270"/>
                <a:gd name="connsiteX1" fmla="*/ 787021 w 1249727"/>
                <a:gd name="connsiteY1" fmla="*/ 86436 h 188270"/>
                <a:gd name="connsiteX2" fmla="*/ 882556 w 1249727"/>
                <a:gd name="connsiteY2" fmla="*/ 168323 h 188270"/>
                <a:gd name="connsiteX3" fmla="*/ 1214651 w 1249727"/>
                <a:gd name="connsiteY3" fmla="*/ 186520 h 188270"/>
                <a:gd name="connsiteX4" fmla="*/ 1223750 w 1249727"/>
                <a:gd name="connsiteY4" fmla="*/ 186520 h 188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727" h="188270">
                  <a:moveTo>
                    <a:pt x="0" y="0"/>
                  </a:moveTo>
                  <a:cubicBezTo>
                    <a:pt x="319964" y="29191"/>
                    <a:pt x="639928" y="58382"/>
                    <a:pt x="787021" y="86436"/>
                  </a:cubicBezTo>
                  <a:cubicBezTo>
                    <a:pt x="934114" y="114490"/>
                    <a:pt x="811284" y="151642"/>
                    <a:pt x="882556" y="168323"/>
                  </a:cubicBezTo>
                  <a:cubicBezTo>
                    <a:pt x="953828" y="185004"/>
                    <a:pt x="1157785" y="183487"/>
                    <a:pt x="1214651" y="186520"/>
                  </a:cubicBezTo>
                  <a:cubicBezTo>
                    <a:pt x="1271517" y="189553"/>
                    <a:pt x="1247633" y="188036"/>
                    <a:pt x="1223750" y="186520"/>
                  </a:cubicBezTo>
                </a:path>
              </a:pathLst>
            </a:custGeom>
            <a:noFill/>
            <a:ln>
              <a:tailEnd type="triangle"/>
            </a:ln>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grpSp>
      <p:grpSp>
        <p:nvGrpSpPr>
          <p:cNvPr id="54" name="Group 53"/>
          <p:cNvGrpSpPr/>
          <p:nvPr/>
        </p:nvGrpSpPr>
        <p:grpSpPr>
          <a:xfrm>
            <a:off x="6050772" y="3002320"/>
            <a:ext cx="3621049" cy="337510"/>
            <a:chOff x="6328922" y="1019157"/>
            <a:chExt cx="3621049" cy="337510"/>
          </a:xfrm>
        </p:grpSpPr>
        <p:sp>
          <p:nvSpPr>
            <p:cNvPr id="55" name="Rounded Rectangle 54"/>
            <p:cNvSpPr/>
            <p:nvPr/>
          </p:nvSpPr>
          <p:spPr>
            <a:xfrm>
              <a:off x="7551088" y="1107850"/>
              <a:ext cx="1237397" cy="248817"/>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メイリオ" panose="020B0604030504040204" pitchFamily="50" charset="-128"/>
                  <a:ea typeface="メイリオ" panose="020B0604030504040204" pitchFamily="50" charset="-128"/>
                </a:rPr>
                <a:t>Registration</a:t>
              </a:r>
            </a:p>
          </p:txBody>
        </p:sp>
        <p:sp>
          <p:nvSpPr>
            <p:cNvPr id="56" name="Freeform 55"/>
            <p:cNvSpPr/>
            <p:nvPr/>
          </p:nvSpPr>
          <p:spPr>
            <a:xfrm>
              <a:off x="6328922" y="1019157"/>
              <a:ext cx="1249727" cy="225829"/>
            </a:xfrm>
            <a:custGeom>
              <a:avLst/>
              <a:gdLst>
                <a:gd name="connsiteX0" fmla="*/ 0 w 1249727"/>
                <a:gd name="connsiteY0" fmla="*/ 0 h 188270"/>
                <a:gd name="connsiteX1" fmla="*/ 787021 w 1249727"/>
                <a:gd name="connsiteY1" fmla="*/ 86436 h 188270"/>
                <a:gd name="connsiteX2" fmla="*/ 882556 w 1249727"/>
                <a:gd name="connsiteY2" fmla="*/ 168323 h 188270"/>
                <a:gd name="connsiteX3" fmla="*/ 1214651 w 1249727"/>
                <a:gd name="connsiteY3" fmla="*/ 186520 h 188270"/>
                <a:gd name="connsiteX4" fmla="*/ 1223750 w 1249727"/>
                <a:gd name="connsiteY4" fmla="*/ 186520 h 188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727" h="188270">
                  <a:moveTo>
                    <a:pt x="0" y="0"/>
                  </a:moveTo>
                  <a:cubicBezTo>
                    <a:pt x="319964" y="29191"/>
                    <a:pt x="639928" y="58382"/>
                    <a:pt x="787021" y="86436"/>
                  </a:cubicBezTo>
                  <a:cubicBezTo>
                    <a:pt x="934114" y="114490"/>
                    <a:pt x="811284" y="151642"/>
                    <a:pt x="882556" y="168323"/>
                  </a:cubicBezTo>
                  <a:cubicBezTo>
                    <a:pt x="953828" y="185004"/>
                    <a:pt x="1157785" y="183487"/>
                    <a:pt x="1214651" y="186520"/>
                  </a:cubicBezTo>
                  <a:cubicBezTo>
                    <a:pt x="1271517" y="189553"/>
                    <a:pt x="1247633" y="188036"/>
                    <a:pt x="1223750" y="186520"/>
                  </a:cubicBezTo>
                </a:path>
              </a:pathLst>
            </a:custGeom>
            <a:noFill/>
            <a:ln>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sp>
          <p:nvSpPr>
            <p:cNvPr id="57" name="Freeform 56"/>
            <p:cNvSpPr/>
            <p:nvPr/>
          </p:nvSpPr>
          <p:spPr>
            <a:xfrm>
              <a:off x="8725253" y="1055173"/>
              <a:ext cx="1224718" cy="176296"/>
            </a:xfrm>
            <a:custGeom>
              <a:avLst/>
              <a:gdLst>
                <a:gd name="connsiteX0" fmla="*/ 0 w 1249727"/>
                <a:gd name="connsiteY0" fmla="*/ 0 h 188270"/>
                <a:gd name="connsiteX1" fmla="*/ 787021 w 1249727"/>
                <a:gd name="connsiteY1" fmla="*/ 86436 h 188270"/>
                <a:gd name="connsiteX2" fmla="*/ 882556 w 1249727"/>
                <a:gd name="connsiteY2" fmla="*/ 168323 h 188270"/>
                <a:gd name="connsiteX3" fmla="*/ 1214651 w 1249727"/>
                <a:gd name="connsiteY3" fmla="*/ 186520 h 188270"/>
                <a:gd name="connsiteX4" fmla="*/ 1223750 w 1249727"/>
                <a:gd name="connsiteY4" fmla="*/ 186520 h 188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727" h="188270">
                  <a:moveTo>
                    <a:pt x="0" y="0"/>
                  </a:moveTo>
                  <a:cubicBezTo>
                    <a:pt x="319964" y="29191"/>
                    <a:pt x="639928" y="58382"/>
                    <a:pt x="787021" y="86436"/>
                  </a:cubicBezTo>
                  <a:cubicBezTo>
                    <a:pt x="934114" y="114490"/>
                    <a:pt x="811284" y="151642"/>
                    <a:pt x="882556" y="168323"/>
                  </a:cubicBezTo>
                  <a:cubicBezTo>
                    <a:pt x="953828" y="185004"/>
                    <a:pt x="1157785" y="183487"/>
                    <a:pt x="1214651" y="186520"/>
                  </a:cubicBezTo>
                  <a:cubicBezTo>
                    <a:pt x="1271517" y="189553"/>
                    <a:pt x="1247633" y="188036"/>
                    <a:pt x="1223750" y="186520"/>
                  </a:cubicBezTo>
                </a:path>
              </a:pathLst>
            </a:custGeom>
            <a:noFill/>
            <a:ln>
              <a:tailEnd type="triangle"/>
            </a:ln>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grpSp>
      <p:pic>
        <p:nvPicPr>
          <p:cNvPr id="40" name="Picture 39">
            <a:extLst>
              <a:ext uri="{FF2B5EF4-FFF2-40B4-BE49-F238E27FC236}">
                <a16:creationId xmlns:a16="http://schemas.microsoft.com/office/drawing/2014/main" id="{84810D57-5C22-4D68-B611-AD911782D939}"/>
              </a:ext>
            </a:extLst>
          </p:cNvPr>
          <p:cNvPicPr>
            <a:picLocks noChangeAspect="1"/>
          </p:cNvPicPr>
          <p:nvPr/>
        </p:nvPicPr>
        <p:blipFill>
          <a:blip r:embed="rId5">
            <a:extLst>
              <a:ext uri="{BEBA8EAE-BF5A-486C-A8C5-ECC9F3942E4B}">
                <a14:imgProps xmlns:a14="http://schemas.microsoft.com/office/drawing/2010/main">
                  <a14:imgLayer r:embed="rId6">
                    <a14:imgEffect>
                      <a14:artisticLightScreen/>
                    </a14:imgEffect>
                    <a14:imgEffect>
                      <a14:sharpenSoften amount="-100000"/>
                    </a14:imgEffect>
                  </a14:imgLayer>
                </a14:imgProps>
              </a:ext>
              <a:ext uri="{28A0092B-C50C-407E-A947-70E740481C1C}">
                <a14:useLocalDpi xmlns:a14="http://schemas.microsoft.com/office/drawing/2010/main" val="0"/>
              </a:ext>
            </a:extLst>
          </a:blip>
          <a:stretch>
            <a:fillRect/>
          </a:stretch>
        </p:blipFill>
        <p:spPr>
          <a:xfrm>
            <a:off x="4334859" y="3156148"/>
            <a:ext cx="2588036" cy="1334039"/>
          </a:xfrm>
          <a:prstGeom prst="rect">
            <a:avLst/>
          </a:prstGeom>
          <a:scene3d>
            <a:camera prst="orthographicFront">
              <a:rot lat="18096000" lon="3222000" rev="18642000"/>
            </a:camera>
            <a:lightRig rig="threePt" dir="t"/>
          </a:scene3d>
        </p:spPr>
      </p:pic>
      <p:pic>
        <p:nvPicPr>
          <p:cNvPr id="41" name="Picture 40">
            <a:extLst>
              <a:ext uri="{FF2B5EF4-FFF2-40B4-BE49-F238E27FC236}">
                <a16:creationId xmlns:a16="http://schemas.microsoft.com/office/drawing/2014/main" id="{8BE33742-BECC-4544-A70A-F8C7121F0B1A}"/>
              </a:ext>
            </a:extLst>
          </p:cNvPr>
          <p:cNvPicPr>
            <a:picLocks noChangeAspect="1"/>
          </p:cNvPicPr>
          <p:nvPr/>
        </p:nvPicPr>
        <p:blipFill>
          <a:blip r:embed="rId7">
            <a:extLst>
              <a:ext uri="{BEBA8EAE-BF5A-486C-A8C5-ECC9F3942E4B}">
                <a14:imgProps xmlns:a14="http://schemas.microsoft.com/office/drawing/2010/main">
                  <a14:imgLayer r:embed="rId8">
                    <a14:imgEffect>
                      <a14:artisticLightScreen/>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4911317" y="2414594"/>
            <a:ext cx="1720911" cy="893806"/>
          </a:xfrm>
          <a:prstGeom prst="rect">
            <a:avLst/>
          </a:prstGeom>
          <a:scene3d>
            <a:camera prst="orthographicFront">
              <a:rot lat="18096000" lon="3222000" rev="18642000"/>
            </a:camera>
            <a:lightRig rig="threePt" dir="t"/>
          </a:scene3d>
        </p:spPr>
      </p:pic>
      <p:pic>
        <p:nvPicPr>
          <p:cNvPr id="51" name="Picture 50">
            <a:extLst>
              <a:ext uri="{FF2B5EF4-FFF2-40B4-BE49-F238E27FC236}">
                <a16:creationId xmlns:a16="http://schemas.microsoft.com/office/drawing/2014/main" id="{E32A9BC4-6F13-45AF-8D6E-C40B87AF49F7}"/>
              </a:ext>
            </a:extLst>
          </p:cNvPr>
          <p:cNvPicPr>
            <a:picLocks noChangeAspect="1"/>
          </p:cNvPicPr>
          <p:nvPr/>
        </p:nvPicPr>
        <p:blipFill>
          <a:blip r:embed="rId9">
            <a:extLst>
              <a:ext uri="{BEBA8EAE-BF5A-486C-A8C5-ECC9F3942E4B}">
                <a14:imgProps xmlns:a14="http://schemas.microsoft.com/office/drawing/2010/main">
                  <a14:imgLayer r:embed="rId10">
                    <a14:imgEffect>
                      <a14:artisticLightScreen/>
                    </a14:imgEffect>
                    <a14:imgEffect>
                      <a14:sharpenSoften amount="-100000"/>
                    </a14:imgEffect>
                  </a14:imgLayer>
                </a14:imgProps>
              </a:ext>
              <a:ext uri="{28A0092B-C50C-407E-A947-70E740481C1C}">
                <a14:useLocalDpi xmlns:a14="http://schemas.microsoft.com/office/drawing/2010/main" val="0"/>
              </a:ext>
            </a:extLst>
          </a:blip>
          <a:stretch>
            <a:fillRect/>
          </a:stretch>
        </p:blipFill>
        <p:spPr>
          <a:xfrm>
            <a:off x="5307736" y="1822278"/>
            <a:ext cx="1105347" cy="580307"/>
          </a:xfrm>
          <a:prstGeom prst="rect">
            <a:avLst/>
          </a:prstGeom>
          <a:scene3d>
            <a:camera prst="orthographicFront">
              <a:rot lat="18096000" lon="3222000" rev="18642000"/>
            </a:camera>
            <a:lightRig rig="threePt" dir="t"/>
          </a:scene3d>
        </p:spPr>
      </p:pic>
      <p:pic>
        <p:nvPicPr>
          <p:cNvPr id="58" name="Picture 57">
            <a:extLst>
              <a:ext uri="{FF2B5EF4-FFF2-40B4-BE49-F238E27FC236}">
                <a16:creationId xmlns:a16="http://schemas.microsoft.com/office/drawing/2014/main" id="{A9C612D0-AE12-47AE-A84F-EA6E6CD201A9}"/>
              </a:ext>
            </a:extLst>
          </p:cNvPr>
          <p:cNvPicPr>
            <a:picLocks noChangeAspect="1"/>
          </p:cNvPicPr>
          <p:nvPr/>
        </p:nvPicPr>
        <p:blipFill>
          <a:blip r:embed="rId11">
            <a:extLst>
              <a:ext uri="{BEBA8EAE-BF5A-486C-A8C5-ECC9F3942E4B}">
                <a14:imgProps xmlns:a14="http://schemas.microsoft.com/office/drawing/2010/main">
                  <a14:imgLayer r:embed="rId12">
                    <a14:imgEffect>
                      <a14:artisticLightScreen/>
                    </a14:imgEffect>
                  </a14:imgLayer>
                </a14:imgProps>
              </a:ext>
              <a:ext uri="{28A0092B-C50C-407E-A947-70E740481C1C}">
                <a14:useLocalDpi xmlns:a14="http://schemas.microsoft.com/office/drawing/2010/main" val="0"/>
              </a:ext>
            </a:extLst>
          </a:blip>
          <a:stretch>
            <a:fillRect/>
          </a:stretch>
        </p:blipFill>
        <p:spPr>
          <a:xfrm>
            <a:off x="9778733" y="1916894"/>
            <a:ext cx="985023" cy="544906"/>
          </a:xfrm>
          <a:prstGeom prst="rect">
            <a:avLst/>
          </a:prstGeom>
          <a:scene3d>
            <a:camera prst="orthographicFront">
              <a:rot lat="18096000" lon="3222000" rev="18642000"/>
            </a:camera>
            <a:lightRig rig="threePt" dir="t"/>
          </a:scene3d>
        </p:spPr>
      </p:pic>
      <p:pic>
        <p:nvPicPr>
          <p:cNvPr id="59" name="Picture 58">
            <a:extLst>
              <a:ext uri="{FF2B5EF4-FFF2-40B4-BE49-F238E27FC236}">
                <a16:creationId xmlns:a16="http://schemas.microsoft.com/office/drawing/2014/main" id="{9D8CC99D-2A1D-4C91-A14A-C8A91536833C}"/>
              </a:ext>
            </a:extLst>
          </p:cNvPr>
          <p:cNvPicPr>
            <a:picLocks noChangeAspect="1"/>
          </p:cNvPicPr>
          <p:nvPr/>
        </p:nvPicPr>
        <p:blipFill>
          <a:blip r:embed="rId13">
            <a:extLst>
              <a:ext uri="{BEBA8EAE-BF5A-486C-A8C5-ECC9F3942E4B}">
                <a14:imgProps xmlns:a14="http://schemas.microsoft.com/office/drawing/2010/main">
                  <a14:imgLayer r:embed="rId14">
                    <a14:imgEffect>
                      <a14:artisticLightScreen/>
                    </a14:imgEffect>
                  </a14:imgLayer>
                </a14:imgProps>
              </a:ext>
              <a:ext uri="{28A0092B-C50C-407E-A947-70E740481C1C}">
                <a14:useLocalDpi xmlns:a14="http://schemas.microsoft.com/office/drawing/2010/main" val="0"/>
              </a:ext>
            </a:extLst>
          </a:blip>
          <a:stretch>
            <a:fillRect/>
          </a:stretch>
        </p:blipFill>
        <p:spPr>
          <a:xfrm>
            <a:off x="9040125" y="3186259"/>
            <a:ext cx="2347288" cy="1307012"/>
          </a:xfrm>
          <a:prstGeom prst="rect">
            <a:avLst/>
          </a:prstGeom>
          <a:scene3d>
            <a:camera prst="orthographicFront">
              <a:rot lat="18096000" lon="3222000" rev="18642000"/>
            </a:camera>
            <a:lightRig rig="threePt" dir="t"/>
          </a:scene3d>
        </p:spPr>
      </p:pic>
      <p:pic>
        <p:nvPicPr>
          <p:cNvPr id="60" name="Picture 59">
            <a:extLst>
              <a:ext uri="{FF2B5EF4-FFF2-40B4-BE49-F238E27FC236}">
                <a16:creationId xmlns:a16="http://schemas.microsoft.com/office/drawing/2014/main" id="{F667D656-EBAE-46BD-9629-A4D123F7529E}"/>
              </a:ext>
            </a:extLst>
          </p:cNvPr>
          <p:cNvPicPr>
            <a:picLocks noChangeAspect="1"/>
          </p:cNvPicPr>
          <p:nvPr/>
        </p:nvPicPr>
        <p:blipFill>
          <a:blip r:embed="rId15">
            <a:extLst>
              <a:ext uri="{BEBA8EAE-BF5A-486C-A8C5-ECC9F3942E4B}">
                <a14:imgProps xmlns:a14="http://schemas.microsoft.com/office/drawing/2010/main">
                  <a14:imgLayer r:embed="rId16">
                    <a14:imgEffect>
                      <a14:artisticLightScreen/>
                    </a14:imgEffect>
                  </a14:imgLayer>
                </a14:imgProps>
              </a:ext>
              <a:ext uri="{28A0092B-C50C-407E-A947-70E740481C1C}">
                <a14:useLocalDpi xmlns:a14="http://schemas.microsoft.com/office/drawing/2010/main" val="0"/>
              </a:ext>
            </a:extLst>
          </a:blip>
          <a:stretch>
            <a:fillRect/>
          </a:stretch>
        </p:blipFill>
        <p:spPr>
          <a:xfrm>
            <a:off x="9461751" y="2524391"/>
            <a:ext cx="1592802" cy="886901"/>
          </a:xfrm>
          <a:prstGeom prst="rect">
            <a:avLst/>
          </a:prstGeom>
          <a:scene3d>
            <a:camera prst="orthographicFront">
              <a:rot lat="18096000" lon="3222000" rev="18642000"/>
            </a:camera>
            <a:lightRig rig="threePt" dir="t"/>
          </a:scene3d>
        </p:spPr>
      </p:pic>
      <p:sp>
        <p:nvSpPr>
          <p:cNvPr id="61" name="TextBox 60">
            <a:extLst>
              <a:ext uri="{FF2B5EF4-FFF2-40B4-BE49-F238E27FC236}">
                <a16:creationId xmlns:a16="http://schemas.microsoft.com/office/drawing/2014/main" id="{5CF8F4C1-19E0-4F0C-BB2C-27FD22A99AFB}"/>
              </a:ext>
            </a:extLst>
          </p:cNvPr>
          <p:cNvSpPr txBox="1"/>
          <p:nvPr/>
        </p:nvSpPr>
        <p:spPr>
          <a:xfrm>
            <a:off x="6381649" y="1004459"/>
            <a:ext cx="3747482" cy="369332"/>
          </a:xfrm>
          <a:prstGeom prst="rect">
            <a:avLst/>
          </a:prstGeom>
          <a:noFill/>
        </p:spPr>
        <p:txBody>
          <a:bodyPr wrap="square" rtlCol="0">
            <a:spAutoFit/>
          </a:bodyPr>
          <a:lstStyle/>
          <a:p>
            <a:r>
              <a:rPr lang="en-US" altLang="ja-JP" dirty="0">
                <a:latin typeface="メイリオ" panose="020B0604030504040204" pitchFamily="50" charset="-128"/>
                <a:ea typeface="メイリオ" panose="020B0604030504040204" pitchFamily="50" charset="-128"/>
              </a:rPr>
              <a:t>1.</a:t>
            </a:r>
            <a:r>
              <a:rPr lang="ja-JP" altLang="en-US" dirty="0">
                <a:latin typeface="メイリオ" panose="020B0604030504040204" pitchFamily="50" charset="-128"/>
                <a:ea typeface="メイリオ" panose="020B0604030504040204" pitchFamily="50" charset="-128"/>
              </a:rPr>
              <a:t>画像のピラミッドを構築</a:t>
            </a:r>
            <a:endParaRPr lang="en-US" dirty="0">
              <a:latin typeface="メイリオ" panose="020B0604030504040204" pitchFamily="50" charset="-128"/>
              <a:ea typeface="メイリオ" panose="020B0604030504040204" pitchFamily="50" charset="-128"/>
            </a:endParaRPr>
          </a:p>
        </p:txBody>
      </p:sp>
      <p:cxnSp>
        <p:nvCxnSpPr>
          <p:cNvPr id="62" name="Straight Arrow Connector 61">
            <a:extLst>
              <a:ext uri="{FF2B5EF4-FFF2-40B4-BE49-F238E27FC236}">
                <a16:creationId xmlns:a16="http://schemas.microsoft.com/office/drawing/2014/main" id="{82FBBD65-AC6C-4485-9735-5B967AFE428A}"/>
              </a:ext>
            </a:extLst>
          </p:cNvPr>
          <p:cNvCxnSpPr/>
          <p:nvPr/>
        </p:nvCxnSpPr>
        <p:spPr>
          <a:xfrm>
            <a:off x="9067361" y="1366520"/>
            <a:ext cx="1251192" cy="69835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A09889CD-ED29-4196-A0CC-20AD76783EE7}"/>
              </a:ext>
            </a:extLst>
          </p:cNvPr>
          <p:cNvSpPr txBox="1"/>
          <p:nvPr/>
        </p:nvSpPr>
        <p:spPr>
          <a:xfrm>
            <a:off x="9939604" y="858575"/>
            <a:ext cx="2062869" cy="923330"/>
          </a:xfrm>
          <a:prstGeom prst="rect">
            <a:avLst/>
          </a:prstGeom>
          <a:noFill/>
        </p:spPr>
        <p:txBody>
          <a:bodyPr wrap="square" rtlCol="0">
            <a:spAutoFit/>
          </a:bodyPr>
          <a:lstStyle/>
          <a:p>
            <a:r>
              <a:rPr lang="en-US" altLang="ja-JP" dirty="0">
                <a:latin typeface="メイリオ" panose="020B0604030504040204" pitchFamily="50" charset="-128"/>
                <a:ea typeface="メイリオ" panose="020B0604030504040204" pitchFamily="50" charset="-128"/>
              </a:rPr>
              <a:t>2.</a:t>
            </a:r>
            <a:r>
              <a:rPr lang="ja-JP" altLang="en-US" dirty="0">
                <a:latin typeface="メイリオ" panose="020B0604030504040204" pitchFamily="50" charset="-128"/>
                <a:ea typeface="メイリオ" panose="020B0604030504040204" pitchFamily="50" charset="-128"/>
              </a:rPr>
              <a:t>レジストレーションプロセスを開始</a:t>
            </a:r>
            <a:endParaRPr lang="en-US" dirty="0">
              <a:latin typeface="メイリオ" panose="020B0604030504040204" pitchFamily="50" charset="-128"/>
              <a:ea typeface="メイリオ" panose="020B0604030504040204" pitchFamily="50" charset="-128"/>
            </a:endParaRPr>
          </a:p>
        </p:txBody>
      </p:sp>
      <p:cxnSp>
        <p:nvCxnSpPr>
          <p:cNvPr id="64" name="Straight Arrow Connector 63">
            <a:extLst>
              <a:ext uri="{FF2B5EF4-FFF2-40B4-BE49-F238E27FC236}">
                <a16:creationId xmlns:a16="http://schemas.microsoft.com/office/drawing/2014/main" id="{1F667260-5554-437D-8D37-8E5D48B986BB}"/>
              </a:ext>
            </a:extLst>
          </p:cNvPr>
          <p:cNvCxnSpPr/>
          <p:nvPr/>
        </p:nvCxnSpPr>
        <p:spPr>
          <a:xfrm flipH="1">
            <a:off x="5996441" y="1372952"/>
            <a:ext cx="1061280" cy="59219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B859E756-2F62-4839-B876-7BA5F85B8AD1}"/>
              </a:ext>
            </a:extLst>
          </p:cNvPr>
          <p:cNvCxnSpPr>
            <a:cxnSpLocks/>
          </p:cNvCxnSpPr>
          <p:nvPr/>
        </p:nvCxnSpPr>
        <p:spPr>
          <a:xfrm>
            <a:off x="10641604" y="1760206"/>
            <a:ext cx="85029" cy="41273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33E98860-5A47-4477-9107-BE35A333D269}"/>
              </a:ext>
            </a:extLst>
          </p:cNvPr>
          <p:cNvCxnSpPr>
            <a:cxnSpLocks/>
          </p:cNvCxnSpPr>
          <p:nvPr/>
        </p:nvCxnSpPr>
        <p:spPr>
          <a:xfrm flipH="1">
            <a:off x="10763756" y="2700533"/>
            <a:ext cx="555640" cy="93060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F4743AD8-4B6A-4474-A169-F9EB9740DE09}"/>
              </a:ext>
            </a:extLst>
          </p:cNvPr>
          <p:cNvSpPr txBox="1"/>
          <p:nvPr/>
        </p:nvSpPr>
        <p:spPr>
          <a:xfrm>
            <a:off x="10871611" y="1654996"/>
            <a:ext cx="1470598" cy="1200329"/>
          </a:xfrm>
          <a:prstGeom prst="rect">
            <a:avLst/>
          </a:prstGeom>
          <a:noFill/>
        </p:spPr>
        <p:txBody>
          <a:bodyPr wrap="square" rtlCol="0">
            <a:spAutoFit/>
          </a:bodyPr>
          <a:lstStyle/>
          <a:p>
            <a:r>
              <a:rPr lang="en-US" altLang="ja-JP" dirty="0">
                <a:latin typeface="メイリオ" panose="020B0604030504040204" pitchFamily="50" charset="-128"/>
                <a:ea typeface="メイリオ" panose="020B0604030504040204" pitchFamily="50" charset="-128"/>
              </a:rPr>
              <a:t>3.</a:t>
            </a:r>
            <a:r>
              <a:rPr lang="ja-JP" altLang="en-US" dirty="0">
                <a:latin typeface="メイリオ" panose="020B0604030504040204" pitchFamily="50" charset="-128"/>
                <a:ea typeface="メイリオ" panose="020B0604030504040204" pitchFamily="50" charset="-128"/>
              </a:rPr>
              <a:t>レジストレーションプロセスを終了</a:t>
            </a:r>
            <a:endParaRPr lang="en-US"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815637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3"/>
                                        </p:tgtEl>
                                        <p:attrNameLst>
                                          <p:attrName>style.visibility</p:attrName>
                                        </p:attrNameLst>
                                      </p:cBhvr>
                                      <p:to>
                                        <p:strVal val="visible"/>
                                      </p:to>
                                    </p:set>
                                    <p:animEffect transition="in" filter="fade">
                                      <p:cBhvr>
                                        <p:cTn id="13" dur="500"/>
                                        <p:tgtEl>
                                          <p:spTgt spid="73"/>
                                        </p:tgtEl>
                                      </p:cBhvr>
                                    </p:animEffect>
                                  </p:childTnLst>
                                </p:cTn>
                              </p:par>
                              <p:par>
                                <p:cTn id="14" presetID="10" presetClass="entr" presetSubtype="0" fill="hold" nodeType="withEffect">
                                  <p:stCondLst>
                                    <p:cond delay="0"/>
                                  </p:stCondLst>
                                  <p:childTnLst>
                                    <p:set>
                                      <p:cBhvr>
                                        <p:cTn id="15" dur="1" fill="hold">
                                          <p:stCondLst>
                                            <p:cond delay="0"/>
                                          </p:stCondLst>
                                        </p:cTn>
                                        <p:tgtEl>
                                          <p:spTgt spid="81"/>
                                        </p:tgtEl>
                                        <p:attrNameLst>
                                          <p:attrName>style.visibility</p:attrName>
                                        </p:attrNameLst>
                                      </p:cBhvr>
                                      <p:to>
                                        <p:strVal val="visible"/>
                                      </p:to>
                                    </p:set>
                                    <p:animEffect transition="in" filter="fade">
                                      <p:cBhvr>
                                        <p:cTn id="16" dur="500"/>
                                        <p:tgtEl>
                                          <p:spTgt spid="81"/>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down)">
                                      <p:cBhvr>
                                        <p:cTn id="23" dur="500"/>
                                        <p:tgtEl>
                                          <p:spTgt spid="23"/>
                                        </p:tgtEl>
                                      </p:cBhvr>
                                    </p:animEffect>
                                  </p:childTnLst>
                                </p:cTn>
                              </p:par>
                              <p:par>
                                <p:cTn id="24" presetID="22" presetClass="entr" presetSubtype="4" fill="hold"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down)">
                                      <p:cBhvr>
                                        <p:cTn id="26" dur="500"/>
                                        <p:tgtEl>
                                          <p:spTgt spid="24"/>
                                        </p:tgtEl>
                                      </p:cBhvr>
                                    </p:animEffect>
                                  </p:childTnLst>
                                </p:cTn>
                              </p:par>
                              <p:par>
                                <p:cTn id="27" presetID="22" presetClass="entr" presetSubtype="4"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down)">
                                      <p:cBhvr>
                                        <p:cTn id="29" dur="500"/>
                                        <p:tgtEl>
                                          <p:spTgt spid="22"/>
                                        </p:tgtEl>
                                      </p:cBhvr>
                                    </p:animEffect>
                                  </p:childTnLst>
                                </p:cTn>
                              </p:par>
                              <p:par>
                                <p:cTn id="30" presetID="22" presetClass="entr" presetSubtype="4" fill="hold"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down)">
                                      <p:cBhvr>
                                        <p:cTn id="32" dur="500"/>
                                        <p:tgtEl>
                                          <p:spTgt spid="34"/>
                                        </p:tgtEl>
                                      </p:cBhvr>
                                    </p:animEffect>
                                  </p:childTnLst>
                                </p:cTn>
                              </p:par>
                              <p:par>
                                <p:cTn id="33" presetID="22" presetClass="entr" presetSubtype="4"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ipe(down)">
                                      <p:cBhvr>
                                        <p:cTn id="35" dur="500"/>
                                        <p:tgtEl>
                                          <p:spTgt spid="35"/>
                                        </p:tgtEl>
                                      </p:cBhvr>
                                    </p:animEffect>
                                  </p:childTnLst>
                                </p:cTn>
                              </p:par>
                              <p:par>
                                <p:cTn id="36" presetID="22" presetClass="entr" presetSubtype="4" fill="hold" nodeType="with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wipe(down)">
                                      <p:cBhvr>
                                        <p:cTn id="38" dur="500"/>
                                        <p:tgtEl>
                                          <p:spTgt spid="37"/>
                                        </p:tgtEl>
                                      </p:cBhvr>
                                    </p:animEffect>
                                  </p:childTnLst>
                                </p:cTn>
                              </p:par>
                              <p:par>
                                <p:cTn id="39" presetID="22" presetClass="entr" presetSubtype="4" fill="hold" nodeType="with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wipe(down)">
                                      <p:cBhvr>
                                        <p:cTn id="41" dur="500"/>
                                        <p:tgtEl>
                                          <p:spTgt spid="36"/>
                                        </p:tgtEl>
                                      </p:cBhvr>
                                    </p:animEffect>
                                  </p:childTnLst>
                                </p:cTn>
                              </p:par>
                            </p:childTnLst>
                          </p:cTn>
                        </p:par>
                        <p:par>
                          <p:cTn id="42" fill="hold">
                            <p:stCondLst>
                              <p:cond delay="1000"/>
                            </p:stCondLst>
                            <p:childTnLst>
                              <p:par>
                                <p:cTn id="43" presetID="10" presetClass="entr" presetSubtype="0" fill="hold" grpId="0" nodeType="afterEffect">
                                  <p:stCondLst>
                                    <p:cond delay="0"/>
                                  </p:stCondLst>
                                  <p:childTnLst>
                                    <p:set>
                                      <p:cBhvr>
                                        <p:cTn id="44" dur="1" fill="hold">
                                          <p:stCondLst>
                                            <p:cond delay="0"/>
                                          </p:stCondLst>
                                        </p:cTn>
                                        <p:tgtEl>
                                          <p:spTgt spid="7">
                                            <p:txEl>
                                              <p:pRg st="0" end="0"/>
                                            </p:txEl>
                                          </p:spTgt>
                                        </p:tgtEl>
                                        <p:attrNameLst>
                                          <p:attrName>style.visibility</p:attrName>
                                        </p:attrNameLst>
                                      </p:cBhvr>
                                      <p:to>
                                        <p:strVal val="visible"/>
                                      </p:to>
                                    </p:set>
                                    <p:animEffect transition="in" filter="fade">
                                      <p:cBhvr>
                                        <p:cTn id="45" dur="500"/>
                                        <p:tgtEl>
                                          <p:spTgt spid="7">
                                            <p:txEl>
                                              <p:pRg st="0" end="0"/>
                                            </p:txEl>
                                          </p:spTgt>
                                        </p:tgtEl>
                                      </p:cBhvr>
                                    </p:animEffect>
                                  </p:childTnLst>
                                </p:cTn>
                              </p:par>
                            </p:childTnLst>
                          </p:cTn>
                        </p:par>
                        <p:par>
                          <p:cTn id="46" fill="hold">
                            <p:stCondLst>
                              <p:cond delay="1500"/>
                            </p:stCondLst>
                            <p:childTnLst>
                              <p:par>
                                <p:cTn id="47" presetID="10" presetClass="entr" presetSubtype="0" fill="hold" grpId="0" nodeType="afterEffect">
                                  <p:stCondLst>
                                    <p:cond delay="0"/>
                                  </p:stCondLst>
                                  <p:childTnLst>
                                    <p:set>
                                      <p:cBhvr>
                                        <p:cTn id="48" dur="1" fill="hold">
                                          <p:stCondLst>
                                            <p:cond delay="0"/>
                                          </p:stCondLst>
                                        </p:cTn>
                                        <p:tgtEl>
                                          <p:spTgt spid="7">
                                            <p:txEl>
                                              <p:pRg st="1" end="1"/>
                                            </p:txEl>
                                          </p:spTgt>
                                        </p:tgtEl>
                                        <p:attrNameLst>
                                          <p:attrName>style.visibility</p:attrName>
                                        </p:attrNameLst>
                                      </p:cBhvr>
                                      <p:to>
                                        <p:strVal val="visible"/>
                                      </p:to>
                                    </p:set>
                                    <p:animEffect transition="in" filter="fade">
                                      <p:cBhvr>
                                        <p:cTn id="49" dur="500"/>
                                        <p:tgtEl>
                                          <p:spTgt spid="7">
                                            <p:txEl>
                                              <p:pRg st="1" end="1"/>
                                            </p:txEl>
                                          </p:spTgt>
                                        </p:tgtEl>
                                      </p:cBhvr>
                                    </p:animEffect>
                                  </p:childTnLst>
                                </p:cTn>
                              </p:par>
                            </p:childTnLst>
                          </p:cTn>
                        </p:par>
                        <p:par>
                          <p:cTn id="50" fill="hold">
                            <p:stCondLst>
                              <p:cond delay="2000"/>
                            </p:stCondLst>
                            <p:childTnLst>
                              <p:par>
                                <p:cTn id="51" presetID="10" presetClass="entr" presetSubtype="0" fill="hold" grpId="0" nodeType="afterEffect">
                                  <p:stCondLst>
                                    <p:cond delay="0"/>
                                  </p:stCondLst>
                                  <p:childTnLst>
                                    <p:set>
                                      <p:cBhvr>
                                        <p:cTn id="52" dur="1" fill="hold">
                                          <p:stCondLst>
                                            <p:cond delay="0"/>
                                          </p:stCondLst>
                                        </p:cTn>
                                        <p:tgtEl>
                                          <p:spTgt spid="7">
                                            <p:txEl>
                                              <p:pRg st="2" end="2"/>
                                            </p:txEl>
                                          </p:spTgt>
                                        </p:tgtEl>
                                        <p:attrNameLst>
                                          <p:attrName>style.visibility</p:attrName>
                                        </p:attrNameLst>
                                      </p:cBhvr>
                                      <p:to>
                                        <p:strVal val="visible"/>
                                      </p:to>
                                    </p:set>
                                    <p:animEffect transition="in" filter="fade">
                                      <p:cBhvr>
                                        <p:cTn id="53" dur="500"/>
                                        <p:tgtEl>
                                          <p:spTgt spid="7">
                                            <p:txEl>
                                              <p:pRg st="2" end="2"/>
                                            </p:txEl>
                                          </p:spTgt>
                                        </p:tgtEl>
                                      </p:cBhvr>
                                    </p:animEffect>
                                  </p:childTnLst>
                                </p:cTn>
                              </p:par>
                            </p:childTnLst>
                          </p:cTn>
                        </p:par>
                        <p:par>
                          <p:cTn id="54" fill="hold">
                            <p:stCondLst>
                              <p:cond delay="2500"/>
                            </p:stCondLst>
                            <p:childTnLst>
                              <p:par>
                                <p:cTn id="55" presetID="10" presetClass="entr" presetSubtype="0" fill="hold" grpId="0" nodeType="afterEffect">
                                  <p:stCondLst>
                                    <p:cond delay="0"/>
                                  </p:stCondLst>
                                  <p:childTnLst>
                                    <p:set>
                                      <p:cBhvr>
                                        <p:cTn id="56" dur="1" fill="hold">
                                          <p:stCondLst>
                                            <p:cond delay="0"/>
                                          </p:stCondLst>
                                        </p:cTn>
                                        <p:tgtEl>
                                          <p:spTgt spid="7">
                                            <p:txEl>
                                              <p:pRg st="3" end="3"/>
                                            </p:txEl>
                                          </p:spTgt>
                                        </p:tgtEl>
                                        <p:attrNameLst>
                                          <p:attrName>style.visibility</p:attrName>
                                        </p:attrNameLst>
                                      </p:cBhvr>
                                      <p:to>
                                        <p:strVal val="visible"/>
                                      </p:to>
                                    </p:set>
                                    <p:animEffect transition="in" filter="fade">
                                      <p:cBhvr>
                                        <p:cTn id="57" dur="500"/>
                                        <p:tgtEl>
                                          <p:spTgt spid="7">
                                            <p:txEl>
                                              <p:pRg st="3" end="3"/>
                                            </p:txEl>
                                          </p:spTgt>
                                        </p:tgtEl>
                                      </p:cBhvr>
                                    </p:animEffect>
                                  </p:childTnLst>
                                </p:cTn>
                              </p:par>
                            </p:childTnLst>
                          </p:cTn>
                        </p:par>
                        <p:par>
                          <p:cTn id="58" fill="hold">
                            <p:stCondLst>
                              <p:cond delay="3000"/>
                            </p:stCondLst>
                            <p:childTnLst>
                              <p:par>
                                <p:cTn id="59" presetID="22" presetClass="entr" presetSubtype="8" fill="hold" grpId="0" nodeType="afterEffect">
                                  <p:stCondLst>
                                    <p:cond delay="0"/>
                                  </p:stCondLst>
                                  <p:childTnLst>
                                    <p:set>
                                      <p:cBhvr>
                                        <p:cTn id="60" dur="1" fill="hold">
                                          <p:stCondLst>
                                            <p:cond delay="0"/>
                                          </p:stCondLst>
                                        </p:cTn>
                                        <p:tgtEl>
                                          <p:spTgt spid="46"/>
                                        </p:tgtEl>
                                        <p:attrNameLst>
                                          <p:attrName>style.visibility</p:attrName>
                                        </p:attrNameLst>
                                      </p:cBhvr>
                                      <p:to>
                                        <p:strVal val="visible"/>
                                      </p:to>
                                    </p:set>
                                    <p:animEffect transition="in" filter="wipe(left)">
                                      <p:cBhvr>
                                        <p:cTn id="61" dur="500"/>
                                        <p:tgtEl>
                                          <p:spTgt spid="46"/>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48"/>
                                        </p:tgtEl>
                                        <p:attrNameLst>
                                          <p:attrName>style.visibility</p:attrName>
                                        </p:attrNameLst>
                                      </p:cBhvr>
                                      <p:to>
                                        <p:strVal val="visible"/>
                                      </p:to>
                                    </p:set>
                                    <p:animEffect transition="in" filter="wipe(right)">
                                      <p:cBhvr>
                                        <p:cTn id="64" dur="500"/>
                                        <p:tgtEl>
                                          <p:spTgt spid="48"/>
                                        </p:tgtEl>
                                      </p:cBhvr>
                                    </p:animEffect>
                                  </p:childTnLst>
                                </p:cTn>
                              </p:par>
                            </p:childTnLst>
                          </p:cTn>
                        </p:par>
                        <p:par>
                          <p:cTn id="65" fill="hold">
                            <p:stCondLst>
                              <p:cond delay="3500"/>
                            </p:stCondLst>
                            <p:childTnLst>
                              <p:par>
                                <p:cTn id="66" presetID="10" presetClass="entr" presetSubtype="0" fill="hold" grpId="0" nodeType="after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fade">
                                      <p:cBhvr>
                                        <p:cTn id="68" dur="500"/>
                                        <p:tgtEl>
                                          <p:spTgt spid="43"/>
                                        </p:tgtEl>
                                      </p:cBhvr>
                                    </p:animEffect>
                                  </p:childTnLst>
                                </p:cTn>
                              </p:par>
                            </p:childTnLst>
                          </p:cTn>
                        </p:par>
                        <p:par>
                          <p:cTn id="69" fill="hold">
                            <p:stCondLst>
                              <p:cond delay="4000"/>
                            </p:stCondLst>
                            <p:childTnLst>
                              <p:par>
                                <p:cTn id="70" presetID="1" presetClass="entr" presetSubtype="0" fill="hold" nodeType="afterEffect">
                                  <p:stCondLst>
                                    <p:cond delay="0"/>
                                  </p:stCondLst>
                                  <p:childTnLst>
                                    <p:set>
                                      <p:cBhvr>
                                        <p:cTn id="71" dur="1" fill="hold">
                                          <p:stCondLst>
                                            <p:cond delay="0"/>
                                          </p:stCondLst>
                                        </p:cTn>
                                        <p:tgtEl>
                                          <p:spTgt spid="4"/>
                                        </p:tgtEl>
                                        <p:attrNameLst>
                                          <p:attrName>style.visibility</p:attrName>
                                        </p:attrNameLst>
                                      </p:cBhvr>
                                      <p:to>
                                        <p:strVal val="visible"/>
                                      </p:to>
                                    </p:set>
                                  </p:childTnLst>
                                </p:cTn>
                              </p:par>
                            </p:childTnLst>
                          </p:cTn>
                        </p:par>
                        <p:par>
                          <p:cTn id="72" fill="hold">
                            <p:stCondLst>
                              <p:cond delay="4000"/>
                            </p:stCondLst>
                            <p:childTnLst>
                              <p:par>
                                <p:cTn id="73" presetID="42" presetClass="path" presetSubtype="0" accel="50000" decel="50000" fill="hold" nodeType="afterEffect">
                                  <p:stCondLst>
                                    <p:cond delay="0"/>
                                  </p:stCondLst>
                                  <p:childTnLst>
                                    <p:animMotion origin="layout" path="M 6.25E-7 -3.33333E-6 L 0.00013 0.0919 " pathEditMode="relative" rAng="0" ptsTypes="AA">
                                      <p:cBhvr>
                                        <p:cTn id="74" dur="2000" fill="hold"/>
                                        <p:tgtEl>
                                          <p:spTgt spid="4"/>
                                        </p:tgtEl>
                                        <p:attrNameLst>
                                          <p:attrName>ppt_x</p:attrName>
                                          <p:attrName>ppt_y</p:attrName>
                                        </p:attrNameLst>
                                      </p:cBhvr>
                                      <p:rCtr x="0" y="4583"/>
                                    </p:animMotion>
                                  </p:childTnLst>
                                </p:cTn>
                              </p:par>
                              <p:par>
                                <p:cTn id="75" presetID="9" presetClass="emph" presetSubtype="0" nodeType="withEffect">
                                  <p:stCondLst>
                                    <p:cond delay="0"/>
                                  </p:stCondLst>
                                  <p:childTnLst>
                                    <p:set>
                                      <p:cBhvr rctx="PPT">
                                        <p:cTn id="76" dur="indefinite"/>
                                        <p:tgtEl>
                                          <p:spTgt spid="4"/>
                                        </p:tgtEl>
                                        <p:attrNameLst>
                                          <p:attrName>style.opacity</p:attrName>
                                        </p:attrNameLst>
                                      </p:cBhvr>
                                      <p:to>
                                        <p:strVal val="0.5"/>
                                      </p:to>
                                    </p:set>
                                    <p:animEffect filter="image" prLst="opacity: 0.5">
                                      <p:cBhvr rctx="IE">
                                        <p:cTn id="77" dur="indefinite"/>
                                        <p:tgtEl>
                                          <p:spTgt spid="4"/>
                                        </p:tgtEl>
                                      </p:cBhvr>
                                    </p:animEffect>
                                  </p:childTnLst>
                                </p:cTn>
                              </p:par>
                            </p:childTnLst>
                          </p:cTn>
                        </p:par>
                        <p:par>
                          <p:cTn id="78" fill="hold">
                            <p:stCondLst>
                              <p:cond delay="6000"/>
                            </p:stCondLst>
                            <p:childTnLst>
                              <p:par>
                                <p:cTn id="79" presetID="10" presetClass="exit" presetSubtype="0" fill="hold" nodeType="afterEffect">
                                  <p:stCondLst>
                                    <p:cond delay="0"/>
                                  </p:stCondLst>
                                  <p:childTnLst>
                                    <p:animEffect transition="out" filter="fade">
                                      <p:cBhvr>
                                        <p:cTn id="80" dur="1000"/>
                                        <p:tgtEl>
                                          <p:spTgt spid="4"/>
                                        </p:tgtEl>
                                      </p:cBhvr>
                                    </p:animEffect>
                                    <p:set>
                                      <p:cBhvr>
                                        <p:cTn id="81" dur="1" fill="hold">
                                          <p:stCondLst>
                                            <p:cond delay="999"/>
                                          </p:stCondLst>
                                        </p:cTn>
                                        <p:tgtEl>
                                          <p:spTgt spid="4"/>
                                        </p:tgtEl>
                                        <p:attrNameLst>
                                          <p:attrName>style.visibility</p:attrName>
                                        </p:attrNameLst>
                                      </p:cBhvr>
                                      <p:to>
                                        <p:strVal val="hidden"/>
                                      </p:to>
                                    </p:set>
                                  </p:childTnLst>
                                </p:cTn>
                              </p:par>
                              <p:par>
                                <p:cTn id="82" presetID="22" presetClass="entr" presetSubtype="8" fill="hold" grpId="0" nodeType="withEffect">
                                  <p:stCondLst>
                                    <p:cond delay="0"/>
                                  </p:stCondLst>
                                  <p:childTnLst>
                                    <p:set>
                                      <p:cBhvr>
                                        <p:cTn id="83" dur="1" fill="hold">
                                          <p:stCondLst>
                                            <p:cond delay="0"/>
                                          </p:stCondLst>
                                        </p:cTn>
                                        <p:tgtEl>
                                          <p:spTgt spid="47"/>
                                        </p:tgtEl>
                                        <p:attrNameLst>
                                          <p:attrName>style.visibility</p:attrName>
                                        </p:attrNameLst>
                                      </p:cBhvr>
                                      <p:to>
                                        <p:strVal val="visible"/>
                                      </p:to>
                                    </p:set>
                                    <p:animEffect transition="in" filter="wipe(left)">
                                      <p:cBhvr>
                                        <p:cTn id="84" dur="500"/>
                                        <p:tgtEl>
                                          <p:spTgt spid="47"/>
                                        </p:tgtEl>
                                      </p:cBhvr>
                                    </p:animEffect>
                                  </p:childTnLst>
                                </p:cTn>
                              </p:par>
                              <p:par>
                                <p:cTn id="85" presetID="22" presetClass="entr" presetSubtype="2" fill="hold" grpId="0" nodeType="withEffect">
                                  <p:stCondLst>
                                    <p:cond delay="0"/>
                                  </p:stCondLst>
                                  <p:childTnLst>
                                    <p:set>
                                      <p:cBhvr>
                                        <p:cTn id="86" dur="1" fill="hold">
                                          <p:stCondLst>
                                            <p:cond delay="0"/>
                                          </p:stCondLst>
                                        </p:cTn>
                                        <p:tgtEl>
                                          <p:spTgt spid="49"/>
                                        </p:tgtEl>
                                        <p:attrNameLst>
                                          <p:attrName>style.visibility</p:attrName>
                                        </p:attrNameLst>
                                      </p:cBhvr>
                                      <p:to>
                                        <p:strVal val="visible"/>
                                      </p:to>
                                    </p:set>
                                    <p:animEffect transition="in" filter="wipe(right)">
                                      <p:cBhvr>
                                        <p:cTn id="87" dur="500"/>
                                        <p:tgtEl>
                                          <p:spTgt spid="49"/>
                                        </p:tgtEl>
                                      </p:cBhvr>
                                    </p:animEffect>
                                  </p:childTnLst>
                                </p:cTn>
                              </p:par>
                            </p:childTnLst>
                          </p:cTn>
                        </p:par>
                        <p:par>
                          <p:cTn id="88" fill="hold">
                            <p:stCondLst>
                              <p:cond delay="7000"/>
                            </p:stCondLst>
                            <p:childTnLst>
                              <p:par>
                                <p:cTn id="89" presetID="10" presetClass="entr" presetSubtype="0" fill="hold" grpId="0" nodeType="afterEffect">
                                  <p:stCondLst>
                                    <p:cond delay="0"/>
                                  </p:stCondLst>
                                  <p:childTnLst>
                                    <p:set>
                                      <p:cBhvr>
                                        <p:cTn id="90" dur="1" fill="hold">
                                          <p:stCondLst>
                                            <p:cond delay="0"/>
                                          </p:stCondLst>
                                        </p:cTn>
                                        <p:tgtEl>
                                          <p:spTgt spid="44"/>
                                        </p:tgtEl>
                                        <p:attrNameLst>
                                          <p:attrName>style.visibility</p:attrName>
                                        </p:attrNameLst>
                                      </p:cBhvr>
                                      <p:to>
                                        <p:strVal val="visible"/>
                                      </p:to>
                                    </p:set>
                                    <p:animEffect transition="in" filter="fade">
                                      <p:cBhvr>
                                        <p:cTn id="91" dur="500"/>
                                        <p:tgtEl>
                                          <p:spTgt spid="44"/>
                                        </p:tgtEl>
                                      </p:cBhvr>
                                    </p:animEffect>
                                  </p:childTnLst>
                                </p:cTn>
                              </p:par>
                            </p:childTnLst>
                          </p:cTn>
                        </p:par>
                        <p:par>
                          <p:cTn id="92" fill="hold">
                            <p:stCondLst>
                              <p:cond delay="7500"/>
                            </p:stCondLst>
                            <p:childTnLst>
                              <p:par>
                                <p:cTn id="93" presetID="1" presetClass="entr" presetSubtype="0" fill="hold" nodeType="afterEffect">
                                  <p:stCondLst>
                                    <p:cond delay="0"/>
                                  </p:stCondLst>
                                  <p:childTnLst>
                                    <p:set>
                                      <p:cBhvr>
                                        <p:cTn id="94" dur="1" fill="hold">
                                          <p:stCondLst>
                                            <p:cond delay="0"/>
                                          </p:stCondLst>
                                        </p:cTn>
                                        <p:tgtEl>
                                          <p:spTgt spid="54"/>
                                        </p:tgtEl>
                                        <p:attrNameLst>
                                          <p:attrName>style.visibility</p:attrName>
                                        </p:attrNameLst>
                                      </p:cBhvr>
                                      <p:to>
                                        <p:strVal val="visible"/>
                                      </p:to>
                                    </p:set>
                                  </p:childTnLst>
                                </p:cTn>
                              </p:par>
                            </p:childTnLst>
                          </p:cTn>
                        </p:par>
                        <p:par>
                          <p:cTn id="95" fill="hold">
                            <p:stCondLst>
                              <p:cond delay="7500"/>
                            </p:stCondLst>
                            <p:childTnLst>
                              <p:par>
                                <p:cTn id="96" presetID="42" presetClass="path" presetSubtype="0" accel="50000" decel="50000" fill="hold" nodeType="afterEffect">
                                  <p:stCondLst>
                                    <p:cond delay="0"/>
                                  </p:stCondLst>
                                  <p:childTnLst>
                                    <p:animMotion origin="layout" path="M -1.66667E-6 1.48148E-6 L 0.00195 0.09305 " pathEditMode="relative" rAng="0" ptsTypes="AA">
                                      <p:cBhvr>
                                        <p:cTn id="97" dur="2000" fill="hold"/>
                                        <p:tgtEl>
                                          <p:spTgt spid="54"/>
                                        </p:tgtEl>
                                        <p:attrNameLst>
                                          <p:attrName>ppt_x</p:attrName>
                                          <p:attrName>ppt_y</p:attrName>
                                        </p:attrNameLst>
                                      </p:cBhvr>
                                      <p:rCtr x="91" y="4653"/>
                                    </p:animMotion>
                                  </p:childTnLst>
                                </p:cTn>
                              </p:par>
                              <p:par>
                                <p:cTn id="98" presetID="9" presetClass="emph" presetSubtype="0" nodeType="withEffect">
                                  <p:stCondLst>
                                    <p:cond delay="0"/>
                                  </p:stCondLst>
                                  <p:childTnLst>
                                    <p:set>
                                      <p:cBhvr rctx="PPT">
                                        <p:cTn id="99" dur="indefinite"/>
                                        <p:tgtEl>
                                          <p:spTgt spid="54"/>
                                        </p:tgtEl>
                                        <p:attrNameLst>
                                          <p:attrName>style.opacity</p:attrName>
                                        </p:attrNameLst>
                                      </p:cBhvr>
                                      <p:to>
                                        <p:strVal val="0.5"/>
                                      </p:to>
                                    </p:set>
                                    <p:animEffect filter="image" prLst="opacity: 0.5">
                                      <p:cBhvr rctx="IE">
                                        <p:cTn id="100" dur="indefinite"/>
                                        <p:tgtEl>
                                          <p:spTgt spid="54"/>
                                        </p:tgtEl>
                                      </p:cBhvr>
                                    </p:animEffect>
                                  </p:childTnLst>
                                </p:cTn>
                              </p:par>
                            </p:childTnLst>
                          </p:cTn>
                        </p:par>
                        <p:par>
                          <p:cTn id="101" fill="hold">
                            <p:stCondLst>
                              <p:cond delay="9500"/>
                            </p:stCondLst>
                            <p:childTnLst>
                              <p:par>
                                <p:cTn id="102" presetID="10" presetClass="exit" presetSubtype="0" fill="hold" nodeType="afterEffect">
                                  <p:stCondLst>
                                    <p:cond delay="0"/>
                                  </p:stCondLst>
                                  <p:childTnLst>
                                    <p:animEffect transition="out" filter="fade">
                                      <p:cBhvr>
                                        <p:cTn id="103" dur="1000"/>
                                        <p:tgtEl>
                                          <p:spTgt spid="54"/>
                                        </p:tgtEl>
                                      </p:cBhvr>
                                    </p:animEffect>
                                    <p:set>
                                      <p:cBhvr>
                                        <p:cTn id="104" dur="1" fill="hold">
                                          <p:stCondLst>
                                            <p:cond delay="999"/>
                                          </p:stCondLst>
                                        </p:cTn>
                                        <p:tgtEl>
                                          <p:spTgt spid="54"/>
                                        </p:tgtEl>
                                        <p:attrNameLst>
                                          <p:attrName>style.visibility</p:attrName>
                                        </p:attrNameLst>
                                      </p:cBhvr>
                                      <p:to>
                                        <p:strVal val="hidden"/>
                                      </p:to>
                                    </p:set>
                                  </p:childTnLst>
                                </p:cTn>
                              </p:par>
                              <p:par>
                                <p:cTn id="105" presetID="22" presetClass="entr" presetSubtype="8" fill="hold" grpId="0" nodeType="withEffect">
                                  <p:stCondLst>
                                    <p:cond delay="0"/>
                                  </p:stCondLst>
                                  <p:childTnLst>
                                    <p:set>
                                      <p:cBhvr>
                                        <p:cTn id="106" dur="1" fill="hold">
                                          <p:stCondLst>
                                            <p:cond delay="0"/>
                                          </p:stCondLst>
                                        </p:cTn>
                                        <p:tgtEl>
                                          <p:spTgt spid="78"/>
                                        </p:tgtEl>
                                        <p:attrNameLst>
                                          <p:attrName>style.visibility</p:attrName>
                                        </p:attrNameLst>
                                      </p:cBhvr>
                                      <p:to>
                                        <p:strVal val="visible"/>
                                      </p:to>
                                    </p:set>
                                    <p:animEffect transition="in" filter="wipe(left)">
                                      <p:cBhvr>
                                        <p:cTn id="107" dur="500"/>
                                        <p:tgtEl>
                                          <p:spTgt spid="78"/>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50"/>
                                        </p:tgtEl>
                                        <p:attrNameLst>
                                          <p:attrName>style.visibility</p:attrName>
                                        </p:attrNameLst>
                                      </p:cBhvr>
                                      <p:to>
                                        <p:strVal val="visible"/>
                                      </p:to>
                                    </p:set>
                                    <p:animEffect transition="in" filter="wipe(right)">
                                      <p:cBhvr>
                                        <p:cTn id="110" dur="500"/>
                                        <p:tgtEl>
                                          <p:spTgt spid="50"/>
                                        </p:tgtEl>
                                      </p:cBhvr>
                                    </p:animEffect>
                                  </p:childTnLst>
                                </p:cTn>
                              </p:par>
                            </p:childTnLst>
                          </p:cTn>
                        </p:par>
                        <p:par>
                          <p:cTn id="111" fill="hold">
                            <p:stCondLst>
                              <p:cond delay="10500"/>
                            </p:stCondLst>
                            <p:childTnLst>
                              <p:par>
                                <p:cTn id="112" presetID="10" presetClass="entr" presetSubtype="0" fill="hold" grpId="0" nodeType="afterEffect">
                                  <p:stCondLst>
                                    <p:cond delay="0"/>
                                  </p:stCondLst>
                                  <p:childTnLst>
                                    <p:set>
                                      <p:cBhvr>
                                        <p:cTn id="113" dur="1" fill="hold">
                                          <p:stCondLst>
                                            <p:cond delay="0"/>
                                          </p:stCondLst>
                                        </p:cTn>
                                        <p:tgtEl>
                                          <p:spTgt spid="45"/>
                                        </p:tgtEl>
                                        <p:attrNameLst>
                                          <p:attrName>style.visibility</p:attrName>
                                        </p:attrNameLst>
                                      </p:cBhvr>
                                      <p:to>
                                        <p:strVal val="visible"/>
                                      </p:to>
                                    </p:set>
                                    <p:animEffect transition="in" filter="fade">
                                      <p:cBhvr>
                                        <p:cTn id="114" dur="500"/>
                                        <p:tgtEl>
                                          <p:spTgt spid="45"/>
                                        </p:tgtEl>
                                      </p:cBhvr>
                                    </p:animEffec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61"/>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64"/>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62"/>
                                        </p:tgtEl>
                                        <p:attrNameLst>
                                          <p:attrName>style.visibility</p:attrName>
                                        </p:attrNameLst>
                                      </p:cBhvr>
                                      <p:to>
                                        <p:strVal val="visible"/>
                                      </p:to>
                                    </p:set>
                                  </p:childTnLst>
                                </p:cTn>
                              </p:par>
                            </p:childTnLst>
                          </p:cTn>
                        </p:par>
                        <p:par>
                          <p:cTn id="123" fill="hold">
                            <p:stCondLst>
                              <p:cond delay="0"/>
                            </p:stCondLst>
                            <p:childTnLst>
                              <p:par>
                                <p:cTn id="124" presetID="1" presetClass="entr" presetSubtype="0" fill="hold" grpId="0" nodeType="afterEffect">
                                  <p:stCondLst>
                                    <p:cond delay="0"/>
                                  </p:stCondLst>
                                  <p:childTnLst>
                                    <p:set>
                                      <p:cBhvr>
                                        <p:cTn id="125" dur="1" fill="hold">
                                          <p:stCondLst>
                                            <p:cond delay="0"/>
                                          </p:stCondLst>
                                        </p:cTn>
                                        <p:tgtEl>
                                          <p:spTgt spid="63"/>
                                        </p:tgtEl>
                                        <p:attrNameLst>
                                          <p:attrName>style.visibility</p:attrName>
                                        </p:attrNameLst>
                                      </p:cBhvr>
                                      <p:to>
                                        <p:strVal val="visible"/>
                                      </p:to>
                                    </p:set>
                                  </p:childTnLst>
                                </p:cTn>
                              </p:par>
                              <p:par>
                                <p:cTn id="126" presetID="1" presetClass="entr" presetSubtype="0" fill="hold" nodeType="withEffect">
                                  <p:stCondLst>
                                    <p:cond delay="0"/>
                                  </p:stCondLst>
                                  <p:childTnLst>
                                    <p:set>
                                      <p:cBhvr>
                                        <p:cTn id="127" dur="1" fill="hold">
                                          <p:stCondLst>
                                            <p:cond delay="0"/>
                                          </p:stCondLst>
                                        </p:cTn>
                                        <p:tgtEl>
                                          <p:spTgt spid="65"/>
                                        </p:tgtEl>
                                        <p:attrNameLst>
                                          <p:attrName>style.visibility</p:attrName>
                                        </p:attrNameLst>
                                      </p:cBhvr>
                                      <p:to>
                                        <p:strVal val="visible"/>
                                      </p:to>
                                    </p:set>
                                  </p:childTnLst>
                                </p:cTn>
                              </p:par>
                            </p:childTnLst>
                          </p:cTn>
                        </p:par>
                        <p:par>
                          <p:cTn id="128" fill="hold">
                            <p:stCondLst>
                              <p:cond delay="0"/>
                            </p:stCondLst>
                            <p:childTnLst>
                              <p:par>
                                <p:cTn id="129" presetID="1" presetClass="entr" presetSubtype="0" fill="hold" grpId="0" nodeType="afterEffect">
                                  <p:stCondLst>
                                    <p:cond delay="0"/>
                                  </p:stCondLst>
                                  <p:childTnLst>
                                    <p:set>
                                      <p:cBhvr>
                                        <p:cTn id="130" dur="1" fill="hold">
                                          <p:stCondLst>
                                            <p:cond delay="0"/>
                                          </p:stCondLst>
                                        </p:cTn>
                                        <p:tgtEl>
                                          <p:spTgt spid="67"/>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3" grpId="0"/>
      <p:bldP spid="6" grpId="0"/>
      <p:bldP spid="43" grpId="0" animBg="1"/>
      <p:bldP spid="44" grpId="0" animBg="1"/>
      <p:bldP spid="45" grpId="0" animBg="1"/>
      <p:bldP spid="46" grpId="0" animBg="1"/>
      <p:bldP spid="47" grpId="0" animBg="1"/>
      <p:bldP spid="48" grpId="0" animBg="1"/>
      <p:bldP spid="49" grpId="0" animBg="1"/>
      <p:bldP spid="50" grpId="0" animBg="1"/>
      <p:bldP spid="78" grpId="0" animBg="1"/>
      <p:bldP spid="61" grpId="0"/>
      <p:bldP spid="63" grpId="0"/>
      <p:bldP spid="6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メイリオ" panose="020B0604030504040204" pitchFamily="50" charset="-128"/>
                <a:ea typeface="メイリオ" panose="020B0604030504040204" pitchFamily="50" charset="-128"/>
              </a:rPr>
              <a:t>Coarse Phase</a:t>
            </a:r>
          </a:p>
        </p:txBody>
      </p:sp>
      <p:sp>
        <p:nvSpPr>
          <p:cNvPr id="3" name="Text Placeholder 2"/>
          <p:cNvSpPr>
            <a:spLocks noGrp="1"/>
          </p:cNvSpPr>
          <p:nvPr>
            <p:ph type="body" sz="quarter" idx="14"/>
          </p:nvPr>
        </p:nvSpPr>
        <p:spPr>
          <a:xfrm>
            <a:off x="352364" y="1993900"/>
            <a:ext cx="11487272" cy="3970215"/>
          </a:xfrm>
        </p:spPr>
        <p:txBody>
          <a:bodyPr/>
          <a:lstStyle/>
          <a:p>
            <a:r>
              <a:rPr lang="ja-JP" altLang="en-US" dirty="0">
                <a:latin typeface="メイリオ" panose="020B0604030504040204" pitchFamily="50" charset="-128"/>
                <a:ea typeface="メイリオ" panose="020B0604030504040204" pitchFamily="50" charset="-128"/>
              </a:rPr>
              <a:t>画像は大きなブロックに分割される。</a:t>
            </a:r>
          </a:p>
          <a:p>
            <a:r>
              <a:rPr lang="ja-JP" altLang="en-US" dirty="0">
                <a:latin typeface="メイリオ" panose="020B0604030504040204" pitchFamily="50" charset="-128"/>
                <a:ea typeface="メイリオ" panose="020B0604030504040204" pitchFamily="50" charset="-128"/>
              </a:rPr>
              <a:t>これらのブロックは、個々のボクセルの代わりに</a:t>
            </a:r>
            <a:r>
              <a:rPr lang="en-US" altLang="ja-JP" dirty="0">
                <a:latin typeface="メイリオ" panose="020B0604030504040204" pitchFamily="50" charset="-128"/>
                <a:ea typeface="メイリオ" panose="020B0604030504040204" pitchFamily="50" charset="-128"/>
              </a:rPr>
              <a:t>Registration</a:t>
            </a:r>
            <a:r>
              <a:rPr lang="ja-JP" altLang="en-US" dirty="0">
                <a:latin typeface="メイリオ" panose="020B0604030504040204" pitchFamily="50" charset="-128"/>
                <a:ea typeface="メイリオ" panose="020B0604030504040204" pitchFamily="50" charset="-128"/>
              </a:rPr>
              <a:t>される。</a:t>
            </a:r>
            <a:endParaRPr lang="en-US" altLang="ja-JP" dirty="0">
              <a:latin typeface="メイリオ" panose="020B0604030504040204" pitchFamily="50" charset="-128"/>
              <a:ea typeface="メイリオ" panose="020B0604030504040204" pitchFamily="50" charset="-128"/>
            </a:endParaRPr>
          </a:p>
        </p:txBody>
      </p:sp>
      <p:sp>
        <p:nvSpPr>
          <p:cNvPr id="4" name="Subtitle 3"/>
          <p:cNvSpPr>
            <a:spLocks noGrp="1"/>
          </p:cNvSpPr>
          <p:nvPr>
            <p:ph type="subTitle" idx="1"/>
          </p:nvPr>
        </p:nvSpPr>
        <p:spPr/>
        <p:txBody>
          <a:bodyPr/>
          <a:lstStyle/>
          <a:p>
            <a:r>
              <a:rPr lang="en-US" dirty="0">
                <a:latin typeface="メイリオ" panose="020B0604030504040204" pitchFamily="50" charset="-128"/>
                <a:ea typeface="メイリオ" panose="020B0604030504040204" pitchFamily="50" charset="-128"/>
              </a:rPr>
              <a:t>Block-Matching</a:t>
            </a:r>
          </a:p>
        </p:txBody>
      </p:sp>
      <p:grpSp>
        <p:nvGrpSpPr>
          <p:cNvPr id="5" name="Group 4"/>
          <p:cNvGrpSpPr>
            <a:grpSpLocks/>
          </p:cNvGrpSpPr>
          <p:nvPr/>
        </p:nvGrpSpPr>
        <p:grpSpPr bwMode="auto">
          <a:xfrm>
            <a:off x="3289300" y="3855915"/>
            <a:ext cx="6096000" cy="2057400"/>
            <a:chOff x="1200" y="1488"/>
            <a:chExt cx="3840" cy="1296"/>
          </a:xfrm>
        </p:grpSpPr>
        <p:pic>
          <p:nvPicPr>
            <p:cNvPr id="6" name="Picture 5" descr="C:\Documents and Settings\xhan\My Documents\Acke_slice_80_axial2.png"/>
            <p:cNvPicPr>
              <a:picLocks noChangeAspect="1" noChangeArrowheads="1"/>
            </p:cNvPicPr>
            <p:nvPr/>
          </p:nvPicPr>
          <p:blipFill>
            <a:blip r:embed="rId3" cstate="print"/>
            <a:srcRect l="19098" t="18750" r="13693" b="25000"/>
            <a:stretch>
              <a:fillRect/>
            </a:stretch>
          </p:blipFill>
          <p:spPr bwMode="auto">
            <a:xfrm>
              <a:off x="1200" y="1488"/>
              <a:ext cx="1699" cy="1296"/>
            </a:xfrm>
            <a:prstGeom prst="rect">
              <a:avLst/>
            </a:prstGeom>
            <a:noFill/>
            <a:ln w="9525">
              <a:noFill/>
              <a:miter lim="800000"/>
              <a:headEnd/>
              <a:tailEnd/>
            </a:ln>
          </p:spPr>
        </p:pic>
        <p:pic>
          <p:nvPicPr>
            <p:cNvPr id="7" name="Picture 6" descr="C:\Documents and Settings\xhan\My Documents\NP02_slice_80_axial.png"/>
            <p:cNvPicPr>
              <a:picLocks noChangeAspect="1" noChangeArrowheads="1"/>
            </p:cNvPicPr>
            <p:nvPr/>
          </p:nvPicPr>
          <p:blipFill>
            <a:blip r:embed="rId4" cstate="print"/>
            <a:srcRect l="11034" t="26762" r="6973" b="18309"/>
            <a:stretch>
              <a:fillRect/>
            </a:stretch>
          </p:blipFill>
          <p:spPr bwMode="auto">
            <a:xfrm>
              <a:off x="3216" y="1488"/>
              <a:ext cx="1824" cy="1263"/>
            </a:xfrm>
            <a:prstGeom prst="rect">
              <a:avLst/>
            </a:prstGeom>
            <a:noFill/>
            <a:ln w="9525">
              <a:noFill/>
              <a:miter lim="800000"/>
              <a:headEnd/>
              <a:tailEnd/>
            </a:ln>
          </p:spPr>
        </p:pic>
        <p:sp>
          <p:nvSpPr>
            <p:cNvPr id="8" name="Oval 7"/>
            <p:cNvSpPr>
              <a:spLocks noChangeArrowheads="1"/>
            </p:cNvSpPr>
            <p:nvPr/>
          </p:nvSpPr>
          <p:spPr bwMode="auto">
            <a:xfrm>
              <a:off x="2604" y="2008"/>
              <a:ext cx="96" cy="96"/>
            </a:xfrm>
            <a:prstGeom prst="ellipse">
              <a:avLst/>
            </a:prstGeom>
            <a:solidFill>
              <a:srgbClr val="FF0066"/>
            </a:solidFill>
            <a:ln w="9525">
              <a:solidFill>
                <a:srgbClr val="FF0066"/>
              </a:solidFill>
              <a:round/>
              <a:headEnd/>
              <a:tailEnd/>
            </a:ln>
          </p:spPr>
          <p:txBody>
            <a:bodyPr wrap="none" anchor="ctr"/>
            <a:lstStyle/>
            <a:p>
              <a:endParaRPr lang="en-US">
                <a:latin typeface="メイリオ" panose="020B0604030504040204" pitchFamily="50" charset="-128"/>
                <a:ea typeface="メイリオ" panose="020B0604030504040204" pitchFamily="50" charset="-128"/>
              </a:endParaRPr>
            </a:p>
          </p:txBody>
        </p:sp>
        <p:sp>
          <p:nvSpPr>
            <p:cNvPr id="9" name="Rectangle 8"/>
            <p:cNvSpPr>
              <a:spLocks noChangeArrowheads="1"/>
            </p:cNvSpPr>
            <p:nvPr/>
          </p:nvSpPr>
          <p:spPr bwMode="auto">
            <a:xfrm>
              <a:off x="2508" y="1888"/>
              <a:ext cx="288" cy="336"/>
            </a:xfrm>
            <a:prstGeom prst="rect">
              <a:avLst/>
            </a:prstGeom>
            <a:noFill/>
            <a:ln w="38100">
              <a:solidFill>
                <a:srgbClr val="FF0066"/>
              </a:solidFill>
              <a:miter lim="800000"/>
              <a:headEnd/>
              <a:tailEnd/>
            </a:ln>
          </p:spPr>
          <p:txBody>
            <a:bodyPr wrap="none" anchor="ctr"/>
            <a:lstStyle/>
            <a:p>
              <a:endParaRPr lang="en-US">
                <a:latin typeface="メイリオ" panose="020B0604030504040204" pitchFamily="50" charset="-128"/>
                <a:ea typeface="メイリオ" panose="020B0604030504040204" pitchFamily="50" charset="-128"/>
              </a:endParaRPr>
            </a:p>
          </p:txBody>
        </p:sp>
        <p:grpSp>
          <p:nvGrpSpPr>
            <p:cNvPr id="10" name="Group 9"/>
            <p:cNvGrpSpPr>
              <a:grpSpLocks/>
            </p:cNvGrpSpPr>
            <p:nvPr/>
          </p:nvGrpSpPr>
          <p:grpSpPr bwMode="auto">
            <a:xfrm>
              <a:off x="4362" y="1768"/>
              <a:ext cx="630" cy="480"/>
              <a:chOff x="4794" y="2304"/>
              <a:chExt cx="630" cy="480"/>
            </a:xfrm>
          </p:grpSpPr>
          <p:sp>
            <p:nvSpPr>
              <p:cNvPr id="14" name="Line 9"/>
              <p:cNvSpPr>
                <a:spLocks noChangeShapeType="1"/>
              </p:cNvSpPr>
              <p:nvPr/>
            </p:nvSpPr>
            <p:spPr bwMode="auto">
              <a:xfrm>
                <a:off x="4800" y="2304"/>
                <a:ext cx="624" cy="0"/>
              </a:xfrm>
              <a:prstGeom prst="line">
                <a:avLst/>
              </a:prstGeom>
              <a:noFill/>
              <a:ln w="28575">
                <a:solidFill>
                  <a:srgbClr val="3366FF"/>
                </a:solidFill>
                <a:round/>
                <a:headEnd/>
                <a:tailEnd/>
              </a:ln>
            </p:spPr>
            <p:txBody>
              <a:bodyPr/>
              <a:lstStyle/>
              <a:p>
                <a:endParaRPr lang="en-US">
                  <a:latin typeface="メイリオ" panose="020B0604030504040204" pitchFamily="50" charset="-128"/>
                  <a:ea typeface="メイリオ" panose="020B0604030504040204" pitchFamily="50" charset="-128"/>
                </a:endParaRPr>
              </a:p>
            </p:txBody>
          </p:sp>
          <p:sp>
            <p:nvSpPr>
              <p:cNvPr id="15" name="Line 10"/>
              <p:cNvSpPr>
                <a:spLocks noChangeShapeType="1"/>
              </p:cNvSpPr>
              <p:nvPr/>
            </p:nvSpPr>
            <p:spPr bwMode="auto">
              <a:xfrm>
                <a:off x="4800" y="2418"/>
                <a:ext cx="624" cy="0"/>
              </a:xfrm>
              <a:prstGeom prst="line">
                <a:avLst/>
              </a:prstGeom>
              <a:noFill/>
              <a:ln w="28575">
                <a:solidFill>
                  <a:srgbClr val="3366FF"/>
                </a:solidFill>
                <a:round/>
                <a:headEnd/>
                <a:tailEnd/>
              </a:ln>
            </p:spPr>
            <p:txBody>
              <a:bodyPr/>
              <a:lstStyle/>
              <a:p>
                <a:endParaRPr lang="en-US">
                  <a:latin typeface="メイリオ" panose="020B0604030504040204" pitchFamily="50" charset="-128"/>
                  <a:ea typeface="メイリオ" panose="020B0604030504040204" pitchFamily="50" charset="-128"/>
                </a:endParaRPr>
              </a:p>
            </p:txBody>
          </p:sp>
          <p:sp>
            <p:nvSpPr>
              <p:cNvPr id="16" name="Line 11"/>
              <p:cNvSpPr>
                <a:spLocks noChangeShapeType="1"/>
              </p:cNvSpPr>
              <p:nvPr/>
            </p:nvSpPr>
            <p:spPr bwMode="auto">
              <a:xfrm>
                <a:off x="4800" y="2544"/>
                <a:ext cx="624" cy="0"/>
              </a:xfrm>
              <a:prstGeom prst="line">
                <a:avLst/>
              </a:prstGeom>
              <a:noFill/>
              <a:ln w="28575">
                <a:solidFill>
                  <a:srgbClr val="3366FF"/>
                </a:solidFill>
                <a:round/>
                <a:headEnd/>
                <a:tailEnd/>
              </a:ln>
            </p:spPr>
            <p:txBody>
              <a:bodyPr/>
              <a:lstStyle/>
              <a:p>
                <a:endParaRPr lang="en-US">
                  <a:latin typeface="メイリオ" panose="020B0604030504040204" pitchFamily="50" charset="-128"/>
                  <a:ea typeface="メイリオ" panose="020B0604030504040204" pitchFamily="50" charset="-128"/>
                </a:endParaRPr>
              </a:p>
            </p:txBody>
          </p:sp>
          <p:sp>
            <p:nvSpPr>
              <p:cNvPr id="17" name="Line 12"/>
              <p:cNvSpPr>
                <a:spLocks noChangeShapeType="1"/>
              </p:cNvSpPr>
              <p:nvPr/>
            </p:nvSpPr>
            <p:spPr bwMode="auto">
              <a:xfrm>
                <a:off x="4794" y="2664"/>
                <a:ext cx="624" cy="0"/>
              </a:xfrm>
              <a:prstGeom prst="line">
                <a:avLst/>
              </a:prstGeom>
              <a:noFill/>
              <a:ln w="28575">
                <a:solidFill>
                  <a:srgbClr val="3366FF"/>
                </a:solidFill>
                <a:round/>
                <a:headEnd/>
                <a:tailEnd/>
              </a:ln>
            </p:spPr>
            <p:txBody>
              <a:bodyPr/>
              <a:lstStyle/>
              <a:p>
                <a:endParaRPr lang="en-US">
                  <a:latin typeface="メイリオ" panose="020B0604030504040204" pitchFamily="50" charset="-128"/>
                  <a:ea typeface="メイリオ" panose="020B0604030504040204" pitchFamily="50" charset="-128"/>
                </a:endParaRPr>
              </a:p>
            </p:txBody>
          </p:sp>
          <p:sp>
            <p:nvSpPr>
              <p:cNvPr id="18" name="Line 13"/>
              <p:cNvSpPr>
                <a:spLocks noChangeShapeType="1"/>
              </p:cNvSpPr>
              <p:nvPr/>
            </p:nvSpPr>
            <p:spPr bwMode="auto">
              <a:xfrm>
                <a:off x="4800" y="2784"/>
                <a:ext cx="624" cy="0"/>
              </a:xfrm>
              <a:prstGeom prst="line">
                <a:avLst/>
              </a:prstGeom>
              <a:noFill/>
              <a:ln w="28575">
                <a:solidFill>
                  <a:srgbClr val="3366FF"/>
                </a:solidFill>
                <a:round/>
                <a:headEnd/>
                <a:tailEnd/>
              </a:ln>
            </p:spPr>
            <p:txBody>
              <a:bodyPr/>
              <a:lstStyle/>
              <a:p>
                <a:endParaRPr lang="en-US">
                  <a:latin typeface="メイリオ" panose="020B0604030504040204" pitchFamily="50" charset="-128"/>
                  <a:ea typeface="メイリオ" panose="020B0604030504040204" pitchFamily="50" charset="-128"/>
                </a:endParaRPr>
              </a:p>
            </p:txBody>
          </p:sp>
          <p:sp>
            <p:nvSpPr>
              <p:cNvPr id="19" name="Line 14"/>
              <p:cNvSpPr>
                <a:spLocks noChangeShapeType="1"/>
              </p:cNvSpPr>
              <p:nvPr/>
            </p:nvSpPr>
            <p:spPr bwMode="auto">
              <a:xfrm>
                <a:off x="5424" y="2304"/>
                <a:ext cx="0" cy="480"/>
              </a:xfrm>
              <a:prstGeom prst="line">
                <a:avLst/>
              </a:prstGeom>
              <a:noFill/>
              <a:ln w="28575">
                <a:solidFill>
                  <a:srgbClr val="3366FF"/>
                </a:solidFill>
                <a:round/>
                <a:headEnd/>
                <a:tailEnd/>
              </a:ln>
            </p:spPr>
            <p:txBody>
              <a:bodyPr/>
              <a:lstStyle/>
              <a:p>
                <a:endParaRPr lang="en-US">
                  <a:latin typeface="メイリオ" panose="020B0604030504040204" pitchFamily="50" charset="-128"/>
                  <a:ea typeface="メイリオ" panose="020B0604030504040204" pitchFamily="50" charset="-128"/>
                </a:endParaRPr>
              </a:p>
            </p:txBody>
          </p:sp>
          <p:sp>
            <p:nvSpPr>
              <p:cNvPr id="20" name="Line 15"/>
              <p:cNvSpPr>
                <a:spLocks noChangeShapeType="1"/>
              </p:cNvSpPr>
              <p:nvPr/>
            </p:nvSpPr>
            <p:spPr bwMode="auto">
              <a:xfrm>
                <a:off x="5256" y="2304"/>
                <a:ext cx="0" cy="480"/>
              </a:xfrm>
              <a:prstGeom prst="line">
                <a:avLst/>
              </a:prstGeom>
              <a:noFill/>
              <a:ln w="28575">
                <a:solidFill>
                  <a:srgbClr val="3366FF"/>
                </a:solidFill>
                <a:round/>
                <a:headEnd/>
                <a:tailEnd/>
              </a:ln>
            </p:spPr>
            <p:txBody>
              <a:bodyPr/>
              <a:lstStyle/>
              <a:p>
                <a:endParaRPr lang="en-US">
                  <a:latin typeface="メイリオ" panose="020B0604030504040204" pitchFamily="50" charset="-128"/>
                  <a:ea typeface="メイリオ" panose="020B0604030504040204" pitchFamily="50" charset="-128"/>
                </a:endParaRPr>
              </a:p>
            </p:txBody>
          </p:sp>
          <p:sp>
            <p:nvSpPr>
              <p:cNvPr id="21" name="Line 16"/>
              <p:cNvSpPr>
                <a:spLocks noChangeShapeType="1"/>
              </p:cNvSpPr>
              <p:nvPr/>
            </p:nvSpPr>
            <p:spPr bwMode="auto">
              <a:xfrm>
                <a:off x="5106" y="2304"/>
                <a:ext cx="0" cy="480"/>
              </a:xfrm>
              <a:prstGeom prst="line">
                <a:avLst/>
              </a:prstGeom>
              <a:noFill/>
              <a:ln w="28575">
                <a:solidFill>
                  <a:srgbClr val="3366FF"/>
                </a:solidFill>
                <a:round/>
                <a:headEnd/>
                <a:tailEnd/>
              </a:ln>
            </p:spPr>
            <p:txBody>
              <a:bodyPr/>
              <a:lstStyle/>
              <a:p>
                <a:endParaRPr lang="en-US">
                  <a:latin typeface="メイリオ" panose="020B0604030504040204" pitchFamily="50" charset="-128"/>
                  <a:ea typeface="メイリオ" panose="020B0604030504040204" pitchFamily="50" charset="-128"/>
                </a:endParaRPr>
              </a:p>
            </p:txBody>
          </p:sp>
          <p:sp>
            <p:nvSpPr>
              <p:cNvPr id="22" name="Line 17"/>
              <p:cNvSpPr>
                <a:spLocks noChangeShapeType="1"/>
              </p:cNvSpPr>
              <p:nvPr/>
            </p:nvSpPr>
            <p:spPr bwMode="auto">
              <a:xfrm>
                <a:off x="4944" y="2304"/>
                <a:ext cx="0" cy="480"/>
              </a:xfrm>
              <a:prstGeom prst="line">
                <a:avLst/>
              </a:prstGeom>
              <a:noFill/>
              <a:ln w="28575">
                <a:solidFill>
                  <a:srgbClr val="3366FF"/>
                </a:solidFill>
                <a:round/>
                <a:headEnd/>
                <a:tailEnd/>
              </a:ln>
            </p:spPr>
            <p:txBody>
              <a:bodyPr/>
              <a:lstStyle/>
              <a:p>
                <a:endParaRPr lang="en-US">
                  <a:latin typeface="メイリオ" panose="020B0604030504040204" pitchFamily="50" charset="-128"/>
                  <a:ea typeface="メイリオ" panose="020B0604030504040204" pitchFamily="50" charset="-128"/>
                </a:endParaRPr>
              </a:p>
            </p:txBody>
          </p:sp>
          <p:sp>
            <p:nvSpPr>
              <p:cNvPr id="23" name="Line 18"/>
              <p:cNvSpPr>
                <a:spLocks noChangeShapeType="1"/>
              </p:cNvSpPr>
              <p:nvPr/>
            </p:nvSpPr>
            <p:spPr bwMode="auto">
              <a:xfrm>
                <a:off x="4800" y="2304"/>
                <a:ext cx="0" cy="480"/>
              </a:xfrm>
              <a:prstGeom prst="line">
                <a:avLst/>
              </a:prstGeom>
              <a:noFill/>
              <a:ln w="28575">
                <a:solidFill>
                  <a:srgbClr val="3366FF"/>
                </a:solidFill>
                <a:round/>
                <a:headEnd/>
                <a:tailEnd/>
              </a:ln>
            </p:spPr>
            <p:txBody>
              <a:bodyPr/>
              <a:lstStyle/>
              <a:p>
                <a:endParaRPr lang="en-US">
                  <a:latin typeface="メイリオ" panose="020B0604030504040204" pitchFamily="50" charset="-128"/>
                  <a:ea typeface="メイリオ" panose="020B0604030504040204" pitchFamily="50" charset="-128"/>
                </a:endParaRPr>
              </a:p>
            </p:txBody>
          </p:sp>
        </p:grpSp>
        <p:sp>
          <p:nvSpPr>
            <p:cNvPr id="11" name="Oval 19"/>
            <p:cNvSpPr>
              <a:spLocks noChangeArrowheads="1"/>
            </p:cNvSpPr>
            <p:nvPr/>
          </p:nvSpPr>
          <p:spPr bwMode="auto">
            <a:xfrm>
              <a:off x="4620" y="1960"/>
              <a:ext cx="96" cy="96"/>
            </a:xfrm>
            <a:prstGeom prst="ellipse">
              <a:avLst/>
            </a:prstGeom>
            <a:solidFill>
              <a:srgbClr val="FF0066"/>
            </a:solidFill>
            <a:ln w="9525">
              <a:solidFill>
                <a:srgbClr val="FF0066"/>
              </a:solidFill>
              <a:round/>
              <a:headEnd/>
              <a:tailEnd/>
            </a:ln>
          </p:spPr>
          <p:txBody>
            <a:bodyPr wrap="none" anchor="ctr"/>
            <a:lstStyle/>
            <a:p>
              <a:endParaRPr lang="en-US">
                <a:latin typeface="メイリオ" panose="020B0604030504040204" pitchFamily="50" charset="-128"/>
                <a:ea typeface="メイリオ" panose="020B0604030504040204" pitchFamily="50" charset="-128"/>
              </a:endParaRPr>
            </a:p>
          </p:txBody>
        </p:sp>
        <p:sp>
          <p:nvSpPr>
            <p:cNvPr id="12" name="Rectangle 20"/>
            <p:cNvSpPr>
              <a:spLocks noChangeArrowheads="1"/>
            </p:cNvSpPr>
            <p:nvPr/>
          </p:nvSpPr>
          <p:spPr bwMode="auto">
            <a:xfrm>
              <a:off x="4512" y="1846"/>
              <a:ext cx="300" cy="336"/>
            </a:xfrm>
            <a:prstGeom prst="rect">
              <a:avLst/>
            </a:prstGeom>
            <a:noFill/>
            <a:ln w="38100">
              <a:solidFill>
                <a:srgbClr val="FF0066"/>
              </a:solidFill>
              <a:miter lim="800000"/>
              <a:headEnd/>
              <a:tailEnd/>
            </a:ln>
          </p:spPr>
          <p:txBody>
            <a:bodyPr wrap="none" anchor="ctr"/>
            <a:lstStyle/>
            <a:p>
              <a:endParaRPr lang="en-US">
                <a:latin typeface="メイリオ" panose="020B0604030504040204" pitchFamily="50" charset="-128"/>
                <a:ea typeface="メイリオ" panose="020B0604030504040204" pitchFamily="50" charset="-128"/>
              </a:endParaRPr>
            </a:p>
          </p:txBody>
        </p:sp>
        <p:sp>
          <p:nvSpPr>
            <p:cNvPr id="13" name="Freeform 21"/>
            <p:cNvSpPr>
              <a:spLocks/>
            </p:cNvSpPr>
            <p:nvPr/>
          </p:nvSpPr>
          <p:spPr bwMode="auto">
            <a:xfrm>
              <a:off x="2700" y="1728"/>
              <a:ext cx="1920" cy="280"/>
            </a:xfrm>
            <a:custGeom>
              <a:avLst/>
              <a:gdLst>
                <a:gd name="T0" fmla="*/ 0 w 1872"/>
                <a:gd name="T1" fmla="*/ 280 h 280"/>
                <a:gd name="T2" fmla="*/ 600 w 1872"/>
                <a:gd name="T3" fmla="*/ 40 h 280"/>
                <a:gd name="T4" fmla="*/ 1362 w 1872"/>
                <a:gd name="T5" fmla="*/ 40 h 280"/>
                <a:gd name="T6" fmla="*/ 2124 w 1872"/>
                <a:gd name="T7" fmla="*/ 232 h 280"/>
                <a:gd name="T8" fmla="*/ 0 60000 65536"/>
                <a:gd name="T9" fmla="*/ 0 60000 65536"/>
                <a:gd name="T10" fmla="*/ 0 60000 65536"/>
                <a:gd name="T11" fmla="*/ 0 60000 65536"/>
                <a:gd name="T12" fmla="*/ 0 w 1872"/>
                <a:gd name="T13" fmla="*/ 0 h 280"/>
                <a:gd name="T14" fmla="*/ 1872 w 1872"/>
                <a:gd name="T15" fmla="*/ 280 h 280"/>
              </a:gdLst>
              <a:ahLst/>
              <a:cxnLst>
                <a:cxn ang="T8">
                  <a:pos x="T0" y="T1"/>
                </a:cxn>
                <a:cxn ang="T9">
                  <a:pos x="T2" y="T3"/>
                </a:cxn>
                <a:cxn ang="T10">
                  <a:pos x="T4" y="T5"/>
                </a:cxn>
                <a:cxn ang="T11">
                  <a:pos x="T6" y="T7"/>
                </a:cxn>
              </a:cxnLst>
              <a:rect l="T12" t="T13" r="T14" b="T15"/>
              <a:pathLst>
                <a:path w="1872" h="280">
                  <a:moveTo>
                    <a:pt x="0" y="280"/>
                  </a:moveTo>
                  <a:cubicBezTo>
                    <a:pt x="164" y="180"/>
                    <a:pt x="328" y="80"/>
                    <a:pt x="528" y="40"/>
                  </a:cubicBezTo>
                  <a:cubicBezTo>
                    <a:pt x="728" y="0"/>
                    <a:pt x="976" y="8"/>
                    <a:pt x="1200" y="40"/>
                  </a:cubicBezTo>
                  <a:cubicBezTo>
                    <a:pt x="1424" y="72"/>
                    <a:pt x="1760" y="200"/>
                    <a:pt x="1872" y="232"/>
                  </a:cubicBezTo>
                </a:path>
              </a:pathLst>
            </a:custGeom>
            <a:noFill/>
            <a:ln w="28575" cmpd="sng">
              <a:solidFill>
                <a:srgbClr val="00CC00"/>
              </a:solidFill>
              <a:round/>
              <a:headEnd type="triangle" w="med" len="med"/>
              <a:tailEnd type="none" w="med" len="med"/>
            </a:ln>
          </p:spPr>
          <p:txBody>
            <a:bodyPr/>
            <a:lstStyle/>
            <a:p>
              <a:endParaRPr lang="en-US">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2580066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メイリオ" panose="020B0604030504040204" pitchFamily="50" charset="-128"/>
                <a:ea typeface="メイリオ" panose="020B0604030504040204" pitchFamily="50" charset="-128"/>
              </a:rPr>
              <a:t>Dense Phase</a:t>
            </a:r>
          </a:p>
        </p:txBody>
      </p:sp>
      <p:sp>
        <p:nvSpPr>
          <p:cNvPr id="3" name="Text Placeholder 2"/>
          <p:cNvSpPr>
            <a:spLocks noGrp="1"/>
          </p:cNvSpPr>
          <p:nvPr>
            <p:ph type="body" sz="quarter" idx="14"/>
          </p:nvPr>
        </p:nvSpPr>
        <p:spPr>
          <a:xfrm>
            <a:off x="657224" y="1907127"/>
            <a:ext cx="6926247" cy="4384430"/>
          </a:xfrm>
        </p:spPr>
        <p:txBody>
          <a:bodyPr/>
          <a:lstStyle/>
          <a:p>
            <a:r>
              <a:rPr lang="en-US" altLang="ja-JP" dirty="0">
                <a:latin typeface="メイリオ" panose="020B0604030504040204" pitchFamily="50" charset="-128"/>
                <a:ea typeface="メイリオ" panose="020B0604030504040204" pitchFamily="50" charset="-128"/>
              </a:rPr>
              <a:t>Dense</a:t>
            </a:r>
            <a:r>
              <a:rPr lang="ja-JP" altLang="en-US" dirty="0">
                <a:latin typeface="メイリオ" panose="020B0604030504040204" pitchFamily="50" charset="-128"/>
                <a:ea typeface="メイリオ" panose="020B0604030504040204" pitchFamily="50" charset="-128"/>
              </a:rPr>
              <a:t>フェーズでは、個々のボクセルが整列される。</a:t>
            </a:r>
          </a:p>
          <a:p>
            <a:r>
              <a:rPr lang="ja-JP" altLang="en-US" dirty="0">
                <a:latin typeface="メイリオ" panose="020B0604030504040204" pitchFamily="50" charset="-128"/>
                <a:ea typeface="メイリオ" panose="020B0604030504040204" pitchFamily="50" charset="-128"/>
              </a:rPr>
              <a:t>前のフェーズのベクトル場がリサンプリングされ、開始点として使用される。</a:t>
            </a:r>
          </a:p>
          <a:p>
            <a:r>
              <a:rPr lang="ja-JP" altLang="en-US" dirty="0">
                <a:latin typeface="メイリオ" panose="020B0604030504040204" pitchFamily="50" charset="-128"/>
                <a:ea typeface="メイリオ" panose="020B0604030504040204" pitchFamily="50" charset="-128"/>
              </a:rPr>
              <a:t>解像度と自由度を徐々に上げる。</a:t>
            </a:r>
          </a:p>
        </p:txBody>
      </p:sp>
      <p:sp>
        <p:nvSpPr>
          <p:cNvPr id="4" name="Subtitle 3"/>
          <p:cNvSpPr>
            <a:spLocks noGrp="1"/>
          </p:cNvSpPr>
          <p:nvPr>
            <p:ph type="subTitle" idx="1"/>
          </p:nvPr>
        </p:nvSpPr>
        <p:spPr/>
        <p:txBody>
          <a:bodyPr/>
          <a:lstStyle/>
          <a:p>
            <a:r>
              <a:rPr lang="en-US" dirty="0">
                <a:latin typeface="メイリオ" panose="020B0604030504040204" pitchFamily="50" charset="-128"/>
                <a:ea typeface="メイリオ" panose="020B0604030504040204" pitchFamily="50" charset="-128"/>
              </a:rPr>
              <a:t>Per-voxel deformation</a:t>
            </a:r>
          </a:p>
        </p:txBody>
      </p:sp>
      <p:grpSp>
        <p:nvGrpSpPr>
          <p:cNvPr id="24" name="Group 23"/>
          <p:cNvGrpSpPr/>
          <p:nvPr/>
        </p:nvGrpSpPr>
        <p:grpSpPr>
          <a:xfrm>
            <a:off x="8181976" y="2589295"/>
            <a:ext cx="3352800" cy="3124200"/>
            <a:chOff x="2286000" y="2466974"/>
            <a:chExt cx="3352800" cy="3095625"/>
          </a:xfrm>
        </p:grpSpPr>
        <p:grpSp>
          <p:nvGrpSpPr>
            <p:cNvPr id="25" name="Group 21"/>
            <p:cNvGrpSpPr>
              <a:grpSpLocks/>
            </p:cNvGrpSpPr>
            <p:nvPr/>
          </p:nvGrpSpPr>
          <p:grpSpPr bwMode="auto">
            <a:xfrm rot="620623">
              <a:off x="2286000" y="2614834"/>
              <a:ext cx="3352800" cy="2947765"/>
              <a:chOff x="551" y="1379"/>
              <a:chExt cx="1764" cy="1646"/>
            </a:xfrm>
          </p:grpSpPr>
          <p:sp>
            <p:nvSpPr>
              <p:cNvPr id="92" name="Line 22"/>
              <p:cNvSpPr>
                <a:spLocks noChangeShapeType="1"/>
              </p:cNvSpPr>
              <p:nvPr/>
            </p:nvSpPr>
            <p:spPr bwMode="gray">
              <a:xfrm rot="20983774" flipV="1">
                <a:off x="673" y="1429"/>
                <a:ext cx="0" cy="1596"/>
              </a:xfrm>
              <a:prstGeom prst="line">
                <a:avLst/>
              </a:prstGeom>
              <a:noFill/>
              <a:ln w="28575">
                <a:solidFill>
                  <a:srgbClr val="590D26"/>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93" name="Line 23"/>
              <p:cNvSpPr>
                <a:spLocks noChangeShapeType="1"/>
              </p:cNvSpPr>
              <p:nvPr/>
            </p:nvSpPr>
            <p:spPr bwMode="gray">
              <a:xfrm rot="20983774" flipV="1">
                <a:off x="685" y="2792"/>
                <a:ext cx="1630" cy="0"/>
              </a:xfrm>
              <a:prstGeom prst="line">
                <a:avLst/>
              </a:prstGeom>
              <a:noFill/>
              <a:ln w="28575">
                <a:solidFill>
                  <a:srgbClr val="590D26"/>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grpSp>
            <p:nvGrpSpPr>
              <p:cNvPr id="94" name="Group 24"/>
              <p:cNvGrpSpPr>
                <a:grpSpLocks/>
              </p:cNvGrpSpPr>
              <p:nvPr/>
            </p:nvGrpSpPr>
            <p:grpSpPr bwMode="auto">
              <a:xfrm rot="-616226">
                <a:off x="551" y="1517"/>
                <a:ext cx="1544" cy="1072"/>
                <a:chOff x="1895" y="2641"/>
                <a:chExt cx="1630" cy="1072"/>
              </a:xfrm>
            </p:grpSpPr>
            <p:sp>
              <p:nvSpPr>
                <p:cNvPr id="102" name="Line 25"/>
                <p:cNvSpPr>
                  <a:spLocks noChangeShapeType="1"/>
                </p:cNvSpPr>
                <p:nvPr/>
              </p:nvSpPr>
              <p:spPr bwMode="gray">
                <a:xfrm flipV="1">
                  <a:off x="1895" y="3713"/>
                  <a:ext cx="1630" cy="0"/>
                </a:xfrm>
                <a:prstGeom prst="line">
                  <a:avLst/>
                </a:prstGeom>
                <a:noFill/>
                <a:ln w="28575">
                  <a:solidFill>
                    <a:srgbClr val="590D26"/>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03" name="Line 26"/>
                <p:cNvSpPr>
                  <a:spLocks noChangeShapeType="1"/>
                </p:cNvSpPr>
                <p:nvPr/>
              </p:nvSpPr>
              <p:spPr bwMode="gray">
                <a:xfrm flipV="1">
                  <a:off x="1895" y="3498"/>
                  <a:ext cx="1630" cy="0"/>
                </a:xfrm>
                <a:prstGeom prst="line">
                  <a:avLst/>
                </a:prstGeom>
                <a:noFill/>
                <a:ln w="28575">
                  <a:solidFill>
                    <a:srgbClr val="590D26"/>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04" name="Line 27"/>
                <p:cNvSpPr>
                  <a:spLocks noChangeShapeType="1"/>
                </p:cNvSpPr>
                <p:nvPr/>
              </p:nvSpPr>
              <p:spPr bwMode="gray">
                <a:xfrm flipV="1">
                  <a:off x="1895" y="3284"/>
                  <a:ext cx="1630" cy="0"/>
                </a:xfrm>
                <a:prstGeom prst="line">
                  <a:avLst/>
                </a:prstGeom>
                <a:noFill/>
                <a:ln w="28575">
                  <a:solidFill>
                    <a:srgbClr val="590D26"/>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05" name="Line 28"/>
                <p:cNvSpPr>
                  <a:spLocks noChangeShapeType="1"/>
                </p:cNvSpPr>
                <p:nvPr/>
              </p:nvSpPr>
              <p:spPr bwMode="gray">
                <a:xfrm flipV="1">
                  <a:off x="1895" y="3069"/>
                  <a:ext cx="1630" cy="0"/>
                </a:xfrm>
                <a:prstGeom prst="line">
                  <a:avLst/>
                </a:prstGeom>
                <a:noFill/>
                <a:ln w="28575">
                  <a:solidFill>
                    <a:srgbClr val="590D26"/>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06" name="Line 29"/>
                <p:cNvSpPr>
                  <a:spLocks noChangeShapeType="1"/>
                </p:cNvSpPr>
                <p:nvPr/>
              </p:nvSpPr>
              <p:spPr bwMode="gray">
                <a:xfrm flipV="1">
                  <a:off x="1895" y="2855"/>
                  <a:ext cx="1630" cy="0"/>
                </a:xfrm>
                <a:prstGeom prst="line">
                  <a:avLst/>
                </a:prstGeom>
                <a:noFill/>
                <a:ln w="28575">
                  <a:solidFill>
                    <a:srgbClr val="590D26"/>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07" name="Line 30"/>
                <p:cNvSpPr>
                  <a:spLocks noChangeShapeType="1"/>
                </p:cNvSpPr>
                <p:nvPr/>
              </p:nvSpPr>
              <p:spPr bwMode="gray">
                <a:xfrm flipV="1">
                  <a:off x="1895" y="2641"/>
                  <a:ext cx="1630" cy="0"/>
                </a:xfrm>
                <a:prstGeom prst="line">
                  <a:avLst/>
                </a:prstGeom>
                <a:noFill/>
                <a:ln w="28575">
                  <a:solidFill>
                    <a:srgbClr val="590D26"/>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grpSp>
          <p:grpSp>
            <p:nvGrpSpPr>
              <p:cNvPr id="95" name="Group 31"/>
              <p:cNvGrpSpPr>
                <a:grpSpLocks/>
              </p:cNvGrpSpPr>
              <p:nvPr/>
            </p:nvGrpSpPr>
            <p:grpSpPr bwMode="auto">
              <a:xfrm rot="4783774">
                <a:off x="679" y="1585"/>
                <a:ext cx="1484" cy="1072"/>
                <a:chOff x="1895" y="2641"/>
                <a:chExt cx="1630" cy="1072"/>
              </a:xfrm>
            </p:grpSpPr>
            <p:sp>
              <p:nvSpPr>
                <p:cNvPr id="96" name="Line 32"/>
                <p:cNvSpPr>
                  <a:spLocks noChangeShapeType="1"/>
                </p:cNvSpPr>
                <p:nvPr/>
              </p:nvSpPr>
              <p:spPr bwMode="gray">
                <a:xfrm flipV="1">
                  <a:off x="1895" y="3713"/>
                  <a:ext cx="1630" cy="0"/>
                </a:xfrm>
                <a:prstGeom prst="line">
                  <a:avLst/>
                </a:prstGeom>
                <a:noFill/>
                <a:ln w="28575">
                  <a:solidFill>
                    <a:srgbClr val="590D26"/>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97" name="Line 33"/>
                <p:cNvSpPr>
                  <a:spLocks noChangeShapeType="1"/>
                </p:cNvSpPr>
                <p:nvPr/>
              </p:nvSpPr>
              <p:spPr bwMode="gray">
                <a:xfrm flipV="1">
                  <a:off x="1895" y="3498"/>
                  <a:ext cx="1630" cy="0"/>
                </a:xfrm>
                <a:prstGeom prst="line">
                  <a:avLst/>
                </a:prstGeom>
                <a:noFill/>
                <a:ln w="28575">
                  <a:solidFill>
                    <a:srgbClr val="590D26"/>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98" name="Line 34"/>
                <p:cNvSpPr>
                  <a:spLocks noChangeShapeType="1"/>
                </p:cNvSpPr>
                <p:nvPr/>
              </p:nvSpPr>
              <p:spPr bwMode="gray">
                <a:xfrm flipV="1">
                  <a:off x="1895" y="3284"/>
                  <a:ext cx="1630" cy="0"/>
                </a:xfrm>
                <a:prstGeom prst="line">
                  <a:avLst/>
                </a:prstGeom>
                <a:noFill/>
                <a:ln w="28575">
                  <a:solidFill>
                    <a:srgbClr val="590D26"/>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99" name="Line 35"/>
                <p:cNvSpPr>
                  <a:spLocks noChangeShapeType="1"/>
                </p:cNvSpPr>
                <p:nvPr/>
              </p:nvSpPr>
              <p:spPr bwMode="gray">
                <a:xfrm flipV="1">
                  <a:off x="1895" y="3069"/>
                  <a:ext cx="1630" cy="0"/>
                </a:xfrm>
                <a:prstGeom prst="line">
                  <a:avLst/>
                </a:prstGeom>
                <a:noFill/>
                <a:ln w="28575">
                  <a:solidFill>
                    <a:srgbClr val="590D26"/>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00" name="Line 36"/>
                <p:cNvSpPr>
                  <a:spLocks noChangeShapeType="1"/>
                </p:cNvSpPr>
                <p:nvPr/>
              </p:nvSpPr>
              <p:spPr bwMode="gray">
                <a:xfrm flipV="1">
                  <a:off x="1895" y="2855"/>
                  <a:ext cx="1630" cy="0"/>
                </a:xfrm>
                <a:prstGeom prst="line">
                  <a:avLst/>
                </a:prstGeom>
                <a:noFill/>
                <a:ln w="28575">
                  <a:solidFill>
                    <a:srgbClr val="590D26"/>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01" name="Line 37"/>
                <p:cNvSpPr>
                  <a:spLocks noChangeShapeType="1"/>
                </p:cNvSpPr>
                <p:nvPr/>
              </p:nvSpPr>
              <p:spPr bwMode="gray">
                <a:xfrm flipV="1">
                  <a:off x="1895" y="2641"/>
                  <a:ext cx="1630" cy="0"/>
                </a:xfrm>
                <a:prstGeom prst="line">
                  <a:avLst/>
                </a:prstGeom>
                <a:noFill/>
                <a:ln w="28575">
                  <a:solidFill>
                    <a:srgbClr val="590D26"/>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grpSp>
        </p:grpSp>
        <p:grpSp>
          <p:nvGrpSpPr>
            <p:cNvPr id="26" name="Group 25"/>
            <p:cNvGrpSpPr/>
            <p:nvPr/>
          </p:nvGrpSpPr>
          <p:grpSpPr>
            <a:xfrm>
              <a:off x="2531403" y="2466974"/>
              <a:ext cx="2754141" cy="2820399"/>
              <a:chOff x="2531403" y="2466974"/>
              <a:chExt cx="2754141" cy="2820399"/>
            </a:xfrm>
          </p:grpSpPr>
          <p:grpSp>
            <p:nvGrpSpPr>
              <p:cNvPr id="27" name="Group 38"/>
              <p:cNvGrpSpPr>
                <a:grpSpLocks/>
              </p:cNvGrpSpPr>
              <p:nvPr/>
            </p:nvGrpSpPr>
            <p:grpSpPr bwMode="auto">
              <a:xfrm>
                <a:off x="2531403" y="2466974"/>
                <a:ext cx="2752578" cy="2686650"/>
                <a:chOff x="1301" y="1008"/>
                <a:chExt cx="3115" cy="2656"/>
              </a:xfrm>
            </p:grpSpPr>
            <p:sp>
              <p:nvSpPr>
                <p:cNvPr id="43" name="Line 39"/>
                <p:cNvSpPr>
                  <a:spLocks noChangeShapeType="1"/>
                </p:cNvSpPr>
                <p:nvPr/>
              </p:nvSpPr>
              <p:spPr bwMode="gray">
                <a:xfrm flipV="1">
                  <a:off x="2691" y="1850"/>
                  <a:ext cx="315" cy="267"/>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44" name="Line 40"/>
                <p:cNvSpPr>
                  <a:spLocks noChangeShapeType="1"/>
                </p:cNvSpPr>
                <p:nvPr/>
              </p:nvSpPr>
              <p:spPr bwMode="gray">
                <a:xfrm flipV="1">
                  <a:off x="3152" y="1904"/>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45" name="Line 41"/>
                <p:cNvSpPr>
                  <a:spLocks noChangeShapeType="1"/>
                </p:cNvSpPr>
                <p:nvPr/>
              </p:nvSpPr>
              <p:spPr bwMode="gray">
                <a:xfrm flipV="1">
                  <a:off x="3613" y="1904"/>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46" name="Line 42"/>
                <p:cNvSpPr>
                  <a:spLocks noChangeShapeType="1"/>
                </p:cNvSpPr>
                <p:nvPr/>
              </p:nvSpPr>
              <p:spPr bwMode="gray">
                <a:xfrm flipV="1">
                  <a:off x="4074" y="1998"/>
                  <a:ext cx="320" cy="119"/>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47" name="Line 43"/>
                <p:cNvSpPr>
                  <a:spLocks noChangeShapeType="1"/>
                </p:cNvSpPr>
                <p:nvPr/>
              </p:nvSpPr>
              <p:spPr bwMode="gray">
                <a:xfrm flipV="1">
                  <a:off x="2230" y="1904"/>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48" name="Line 44"/>
                <p:cNvSpPr>
                  <a:spLocks noChangeShapeType="1"/>
                </p:cNvSpPr>
                <p:nvPr/>
              </p:nvSpPr>
              <p:spPr bwMode="gray">
                <a:xfrm flipV="1">
                  <a:off x="1768" y="1904"/>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49" name="Line 45"/>
                <p:cNvSpPr>
                  <a:spLocks noChangeShapeType="1"/>
                </p:cNvSpPr>
                <p:nvPr/>
              </p:nvSpPr>
              <p:spPr bwMode="gray">
                <a:xfrm flipV="1">
                  <a:off x="1303" y="1904"/>
                  <a:ext cx="78"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50" name="Line 46"/>
                <p:cNvSpPr>
                  <a:spLocks noChangeShapeType="1"/>
                </p:cNvSpPr>
                <p:nvPr/>
              </p:nvSpPr>
              <p:spPr bwMode="gray">
                <a:xfrm flipV="1">
                  <a:off x="2690" y="2228"/>
                  <a:ext cx="316" cy="269"/>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51" name="Line 47"/>
                <p:cNvSpPr>
                  <a:spLocks noChangeShapeType="1"/>
                </p:cNvSpPr>
                <p:nvPr/>
              </p:nvSpPr>
              <p:spPr bwMode="gray">
                <a:xfrm flipV="1">
                  <a:off x="3151" y="2284"/>
                  <a:ext cx="284"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52" name="Line 48"/>
                <p:cNvSpPr>
                  <a:spLocks noChangeShapeType="1"/>
                </p:cNvSpPr>
                <p:nvPr/>
              </p:nvSpPr>
              <p:spPr bwMode="gray">
                <a:xfrm flipV="1">
                  <a:off x="3612" y="2363"/>
                  <a:ext cx="309" cy="134"/>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53" name="Line 49"/>
                <p:cNvSpPr>
                  <a:spLocks noChangeShapeType="1"/>
                </p:cNvSpPr>
                <p:nvPr/>
              </p:nvSpPr>
              <p:spPr bwMode="gray">
                <a:xfrm flipV="1">
                  <a:off x="4073" y="2363"/>
                  <a:ext cx="343" cy="134"/>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54" name="Line 50"/>
                <p:cNvSpPr>
                  <a:spLocks noChangeShapeType="1"/>
                </p:cNvSpPr>
                <p:nvPr/>
              </p:nvSpPr>
              <p:spPr bwMode="gray">
                <a:xfrm flipV="1">
                  <a:off x="2229" y="2228"/>
                  <a:ext cx="183" cy="269"/>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55" name="Line 51"/>
                <p:cNvSpPr>
                  <a:spLocks noChangeShapeType="1"/>
                </p:cNvSpPr>
                <p:nvPr/>
              </p:nvSpPr>
              <p:spPr bwMode="gray">
                <a:xfrm flipV="1">
                  <a:off x="1767" y="2284"/>
                  <a:ext cx="11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56" name="Line 52"/>
                <p:cNvSpPr>
                  <a:spLocks noChangeShapeType="1"/>
                </p:cNvSpPr>
                <p:nvPr/>
              </p:nvSpPr>
              <p:spPr bwMode="gray">
                <a:xfrm flipV="1">
                  <a:off x="1302" y="2284"/>
                  <a:ext cx="79"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57" name="Line 53"/>
                <p:cNvSpPr>
                  <a:spLocks noChangeShapeType="1"/>
                </p:cNvSpPr>
                <p:nvPr/>
              </p:nvSpPr>
              <p:spPr bwMode="gray">
                <a:xfrm flipV="1">
                  <a:off x="2690" y="266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58" name="Line 54"/>
                <p:cNvSpPr>
                  <a:spLocks noChangeShapeType="1"/>
                </p:cNvSpPr>
                <p:nvPr/>
              </p:nvSpPr>
              <p:spPr bwMode="gray">
                <a:xfrm flipV="1">
                  <a:off x="3151" y="2665"/>
                  <a:ext cx="284"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59" name="Line 55"/>
                <p:cNvSpPr>
                  <a:spLocks noChangeShapeType="1"/>
                </p:cNvSpPr>
                <p:nvPr/>
              </p:nvSpPr>
              <p:spPr bwMode="gray">
                <a:xfrm flipV="1">
                  <a:off x="3612" y="2732"/>
                  <a:ext cx="245" cy="146"/>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60" name="Line 56"/>
                <p:cNvSpPr>
                  <a:spLocks noChangeShapeType="1"/>
                </p:cNvSpPr>
                <p:nvPr/>
              </p:nvSpPr>
              <p:spPr bwMode="gray">
                <a:xfrm flipV="1">
                  <a:off x="4073" y="2732"/>
                  <a:ext cx="256" cy="146"/>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61" name="Line 57"/>
                <p:cNvSpPr>
                  <a:spLocks noChangeShapeType="1"/>
                </p:cNvSpPr>
                <p:nvPr/>
              </p:nvSpPr>
              <p:spPr bwMode="gray">
                <a:xfrm flipV="1">
                  <a:off x="2229" y="266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62" name="Line 58"/>
                <p:cNvSpPr>
                  <a:spLocks noChangeShapeType="1"/>
                </p:cNvSpPr>
                <p:nvPr/>
              </p:nvSpPr>
              <p:spPr bwMode="gray">
                <a:xfrm flipV="1">
                  <a:off x="1767" y="266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63" name="Line 59"/>
                <p:cNvSpPr>
                  <a:spLocks noChangeShapeType="1"/>
                </p:cNvSpPr>
                <p:nvPr/>
              </p:nvSpPr>
              <p:spPr bwMode="gray">
                <a:xfrm flipV="1">
                  <a:off x="1302" y="266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64" name="Line 60"/>
                <p:cNvSpPr>
                  <a:spLocks noChangeShapeType="1"/>
                </p:cNvSpPr>
                <p:nvPr/>
              </p:nvSpPr>
              <p:spPr bwMode="gray">
                <a:xfrm flipV="1">
                  <a:off x="2689" y="3110"/>
                  <a:ext cx="171" cy="148"/>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65" name="Line 61"/>
                <p:cNvSpPr>
                  <a:spLocks noChangeShapeType="1"/>
                </p:cNvSpPr>
                <p:nvPr/>
              </p:nvSpPr>
              <p:spPr bwMode="gray">
                <a:xfrm flipV="1">
                  <a:off x="3150" y="304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66" name="Line 62"/>
                <p:cNvSpPr>
                  <a:spLocks noChangeShapeType="1"/>
                </p:cNvSpPr>
                <p:nvPr/>
              </p:nvSpPr>
              <p:spPr bwMode="gray">
                <a:xfrm flipV="1">
                  <a:off x="3611" y="304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67" name="Line 63"/>
                <p:cNvSpPr>
                  <a:spLocks noChangeShapeType="1"/>
                </p:cNvSpPr>
                <p:nvPr/>
              </p:nvSpPr>
              <p:spPr bwMode="gray">
                <a:xfrm flipV="1">
                  <a:off x="4072" y="3110"/>
                  <a:ext cx="257" cy="148"/>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68" name="Line 64"/>
                <p:cNvSpPr>
                  <a:spLocks noChangeShapeType="1"/>
                </p:cNvSpPr>
                <p:nvPr/>
              </p:nvSpPr>
              <p:spPr bwMode="gray">
                <a:xfrm flipV="1">
                  <a:off x="2228" y="3110"/>
                  <a:ext cx="171" cy="148"/>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69" name="Line 65"/>
                <p:cNvSpPr>
                  <a:spLocks noChangeShapeType="1"/>
                </p:cNvSpPr>
                <p:nvPr/>
              </p:nvSpPr>
              <p:spPr bwMode="gray">
                <a:xfrm flipV="1">
                  <a:off x="1766" y="304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70" name="Line 66"/>
                <p:cNvSpPr>
                  <a:spLocks noChangeShapeType="1"/>
                </p:cNvSpPr>
                <p:nvPr/>
              </p:nvSpPr>
              <p:spPr bwMode="gray">
                <a:xfrm flipV="1">
                  <a:off x="1301" y="304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71" name="Line 67"/>
                <p:cNvSpPr>
                  <a:spLocks noChangeShapeType="1"/>
                </p:cNvSpPr>
                <p:nvPr/>
              </p:nvSpPr>
              <p:spPr bwMode="gray">
                <a:xfrm flipV="1">
                  <a:off x="2702" y="1008"/>
                  <a:ext cx="243" cy="350"/>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72" name="Line 68"/>
                <p:cNvSpPr>
                  <a:spLocks noChangeShapeType="1"/>
                </p:cNvSpPr>
                <p:nvPr/>
              </p:nvSpPr>
              <p:spPr bwMode="gray">
                <a:xfrm flipV="1">
                  <a:off x="3163" y="1089"/>
                  <a:ext cx="272" cy="269"/>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73" name="Line 69"/>
                <p:cNvSpPr>
                  <a:spLocks noChangeShapeType="1"/>
                </p:cNvSpPr>
                <p:nvPr/>
              </p:nvSpPr>
              <p:spPr bwMode="gray">
                <a:xfrm flipV="1">
                  <a:off x="3624" y="1145"/>
                  <a:ext cx="297"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74" name="Line 70"/>
                <p:cNvSpPr>
                  <a:spLocks noChangeShapeType="1"/>
                </p:cNvSpPr>
                <p:nvPr/>
              </p:nvSpPr>
              <p:spPr bwMode="gray">
                <a:xfrm flipV="1">
                  <a:off x="4085" y="1154"/>
                  <a:ext cx="312" cy="204"/>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75" name="Line 71"/>
                <p:cNvSpPr>
                  <a:spLocks noChangeShapeType="1"/>
                </p:cNvSpPr>
                <p:nvPr/>
              </p:nvSpPr>
              <p:spPr bwMode="gray">
                <a:xfrm flipV="1">
                  <a:off x="2241" y="1089"/>
                  <a:ext cx="158" cy="269"/>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76" name="Line 72"/>
                <p:cNvSpPr>
                  <a:spLocks noChangeShapeType="1"/>
                </p:cNvSpPr>
                <p:nvPr/>
              </p:nvSpPr>
              <p:spPr bwMode="gray">
                <a:xfrm flipV="1">
                  <a:off x="1779" y="1089"/>
                  <a:ext cx="99" cy="269"/>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77" name="Line 73"/>
                <p:cNvSpPr>
                  <a:spLocks noChangeShapeType="1"/>
                </p:cNvSpPr>
                <p:nvPr/>
              </p:nvSpPr>
              <p:spPr bwMode="gray">
                <a:xfrm flipV="1">
                  <a:off x="1314" y="1145"/>
                  <a:ext cx="67"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78" name="Line 74"/>
                <p:cNvSpPr>
                  <a:spLocks noChangeShapeType="1"/>
                </p:cNvSpPr>
                <p:nvPr/>
              </p:nvSpPr>
              <p:spPr bwMode="gray">
                <a:xfrm flipV="1">
                  <a:off x="2701" y="1458"/>
                  <a:ext cx="244" cy="280"/>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79" name="Line 75"/>
                <p:cNvSpPr>
                  <a:spLocks noChangeShapeType="1"/>
                </p:cNvSpPr>
                <p:nvPr/>
              </p:nvSpPr>
              <p:spPr bwMode="gray">
                <a:xfrm flipV="1">
                  <a:off x="3162" y="152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80" name="Line 76"/>
                <p:cNvSpPr>
                  <a:spLocks noChangeShapeType="1"/>
                </p:cNvSpPr>
                <p:nvPr/>
              </p:nvSpPr>
              <p:spPr bwMode="gray">
                <a:xfrm flipV="1">
                  <a:off x="3623" y="152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81" name="Line 77"/>
                <p:cNvSpPr>
                  <a:spLocks noChangeShapeType="1"/>
                </p:cNvSpPr>
                <p:nvPr/>
              </p:nvSpPr>
              <p:spPr bwMode="gray">
                <a:xfrm flipV="1">
                  <a:off x="4084" y="1589"/>
                  <a:ext cx="245" cy="149"/>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82" name="Line 78"/>
                <p:cNvSpPr>
                  <a:spLocks noChangeShapeType="1"/>
                </p:cNvSpPr>
                <p:nvPr/>
              </p:nvSpPr>
              <p:spPr bwMode="gray">
                <a:xfrm flipV="1">
                  <a:off x="2240" y="152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83" name="Line 79"/>
                <p:cNvSpPr>
                  <a:spLocks noChangeShapeType="1"/>
                </p:cNvSpPr>
                <p:nvPr/>
              </p:nvSpPr>
              <p:spPr bwMode="gray">
                <a:xfrm flipV="1">
                  <a:off x="1778" y="152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84" name="Line 80"/>
                <p:cNvSpPr>
                  <a:spLocks noChangeShapeType="1"/>
                </p:cNvSpPr>
                <p:nvPr/>
              </p:nvSpPr>
              <p:spPr bwMode="gray">
                <a:xfrm flipV="1">
                  <a:off x="1313" y="1525"/>
                  <a:ext cx="68"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85" name="Line 81"/>
                <p:cNvSpPr>
                  <a:spLocks noChangeShapeType="1"/>
                </p:cNvSpPr>
                <p:nvPr/>
              </p:nvSpPr>
              <p:spPr bwMode="gray">
                <a:xfrm flipV="1">
                  <a:off x="2689" y="3537"/>
                  <a:ext cx="171" cy="127"/>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86" name="Line 82"/>
                <p:cNvSpPr>
                  <a:spLocks noChangeShapeType="1"/>
                </p:cNvSpPr>
                <p:nvPr/>
              </p:nvSpPr>
              <p:spPr bwMode="gray">
                <a:xfrm flipV="1">
                  <a:off x="3150" y="3451"/>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87" name="Line 83"/>
                <p:cNvSpPr>
                  <a:spLocks noChangeShapeType="1"/>
                </p:cNvSpPr>
                <p:nvPr/>
              </p:nvSpPr>
              <p:spPr bwMode="gray">
                <a:xfrm flipV="1">
                  <a:off x="3611" y="3451"/>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88" name="Line 84"/>
                <p:cNvSpPr>
                  <a:spLocks noChangeShapeType="1"/>
                </p:cNvSpPr>
                <p:nvPr/>
              </p:nvSpPr>
              <p:spPr bwMode="gray">
                <a:xfrm flipV="1">
                  <a:off x="4072" y="3451"/>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89" name="Line 85"/>
                <p:cNvSpPr>
                  <a:spLocks noChangeShapeType="1"/>
                </p:cNvSpPr>
                <p:nvPr/>
              </p:nvSpPr>
              <p:spPr bwMode="gray">
                <a:xfrm flipV="1">
                  <a:off x="2228" y="3451"/>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90" name="Line 86"/>
                <p:cNvSpPr>
                  <a:spLocks noChangeShapeType="1"/>
                </p:cNvSpPr>
                <p:nvPr/>
              </p:nvSpPr>
              <p:spPr bwMode="gray">
                <a:xfrm flipV="1">
                  <a:off x="1766" y="3451"/>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91" name="Line 87"/>
                <p:cNvSpPr>
                  <a:spLocks noChangeShapeType="1"/>
                </p:cNvSpPr>
                <p:nvPr/>
              </p:nvSpPr>
              <p:spPr bwMode="gray">
                <a:xfrm flipV="1">
                  <a:off x="1301" y="3451"/>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grpSp>
          <p:grpSp>
            <p:nvGrpSpPr>
              <p:cNvPr id="28" name="Group 88"/>
              <p:cNvGrpSpPr>
                <a:grpSpLocks/>
              </p:cNvGrpSpPr>
              <p:nvPr/>
            </p:nvGrpSpPr>
            <p:grpSpPr bwMode="auto">
              <a:xfrm>
                <a:off x="2601742" y="2471693"/>
                <a:ext cx="2679114" cy="2815680"/>
                <a:chOff x="1380" y="1013"/>
                <a:chExt cx="3033" cy="2784"/>
              </a:xfrm>
            </p:grpSpPr>
            <p:sp>
              <p:nvSpPr>
                <p:cNvPr id="36" name="Freeform 89"/>
                <p:cNvSpPr>
                  <a:spLocks/>
                </p:cNvSpPr>
                <p:nvPr/>
              </p:nvSpPr>
              <p:spPr bwMode="gray">
                <a:xfrm>
                  <a:off x="1388" y="1013"/>
                  <a:ext cx="3010" cy="362"/>
                </a:xfrm>
                <a:custGeom>
                  <a:avLst/>
                  <a:gdLst>
                    <a:gd name="T0" fmla="*/ 0 w 3010"/>
                    <a:gd name="T1" fmla="*/ 132 h 146"/>
                    <a:gd name="T2" fmla="*/ 490 w 3010"/>
                    <a:gd name="T3" fmla="*/ 78 h 146"/>
                    <a:gd name="T4" fmla="*/ 1021 w 3010"/>
                    <a:gd name="T5" fmla="*/ 78 h 146"/>
                    <a:gd name="T6" fmla="*/ 1570 w 3010"/>
                    <a:gd name="T7" fmla="*/ 1 h 146"/>
                    <a:gd name="T8" fmla="*/ 2056 w 3010"/>
                    <a:gd name="T9" fmla="*/ 87 h 146"/>
                    <a:gd name="T10" fmla="*/ 2538 w 3010"/>
                    <a:gd name="T11" fmla="*/ 136 h 146"/>
                    <a:gd name="T12" fmla="*/ 3010 w 3010"/>
                    <a:gd name="T13" fmla="*/ 145 h 146"/>
                    <a:gd name="T14" fmla="*/ 0 60000 65536"/>
                    <a:gd name="T15" fmla="*/ 0 60000 65536"/>
                    <a:gd name="T16" fmla="*/ 0 60000 65536"/>
                    <a:gd name="T17" fmla="*/ 0 60000 65536"/>
                    <a:gd name="T18" fmla="*/ 0 60000 65536"/>
                    <a:gd name="T19" fmla="*/ 0 60000 65536"/>
                    <a:gd name="T20" fmla="*/ 0 60000 65536"/>
                    <a:gd name="T21" fmla="*/ 0 w 3010"/>
                    <a:gd name="T22" fmla="*/ 0 h 146"/>
                    <a:gd name="T23" fmla="*/ 3010 w 3010"/>
                    <a:gd name="T24" fmla="*/ 146 h 14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10" h="146">
                      <a:moveTo>
                        <a:pt x="0" y="132"/>
                      </a:moveTo>
                      <a:cubicBezTo>
                        <a:pt x="160" y="109"/>
                        <a:pt x="320" y="87"/>
                        <a:pt x="490" y="78"/>
                      </a:cubicBezTo>
                      <a:cubicBezTo>
                        <a:pt x="660" y="69"/>
                        <a:pt x="841" y="91"/>
                        <a:pt x="1021" y="78"/>
                      </a:cubicBezTo>
                      <a:cubicBezTo>
                        <a:pt x="1201" y="65"/>
                        <a:pt x="1398" y="0"/>
                        <a:pt x="1570" y="1"/>
                      </a:cubicBezTo>
                      <a:cubicBezTo>
                        <a:pt x="1742" y="2"/>
                        <a:pt x="1895" y="65"/>
                        <a:pt x="2056" y="87"/>
                      </a:cubicBezTo>
                      <a:cubicBezTo>
                        <a:pt x="2217" y="109"/>
                        <a:pt x="2379" y="126"/>
                        <a:pt x="2538" y="136"/>
                      </a:cubicBezTo>
                      <a:cubicBezTo>
                        <a:pt x="2697" y="146"/>
                        <a:pt x="2853" y="145"/>
                        <a:pt x="3010" y="145"/>
                      </a:cubicBezTo>
                    </a:path>
                  </a:pathLst>
                </a:custGeom>
                <a:noFill/>
                <a:ln w="28575" cap="flat" cmpd="sng">
                  <a:solidFill>
                    <a:srgbClr val="00FFFF"/>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37" name="Freeform 90"/>
                <p:cNvSpPr>
                  <a:spLocks/>
                </p:cNvSpPr>
                <p:nvPr/>
              </p:nvSpPr>
              <p:spPr bwMode="gray">
                <a:xfrm>
                  <a:off x="1383" y="1461"/>
                  <a:ext cx="2946" cy="362"/>
                </a:xfrm>
                <a:custGeom>
                  <a:avLst/>
                  <a:gdLst>
                    <a:gd name="T0" fmla="*/ 0 w 2946"/>
                    <a:gd name="T1" fmla="*/ 69 h 129"/>
                    <a:gd name="T2" fmla="*/ 572 w 2946"/>
                    <a:gd name="T3" fmla="*/ 71 h 129"/>
                    <a:gd name="T4" fmla="*/ 1035 w 2946"/>
                    <a:gd name="T5" fmla="*/ 66 h 129"/>
                    <a:gd name="T6" fmla="*/ 1563 w 2946"/>
                    <a:gd name="T7" fmla="*/ 0 h 129"/>
                    <a:gd name="T8" fmla="*/ 1947 w 2946"/>
                    <a:gd name="T9" fmla="*/ 66 h 129"/>
                    <a:gd name="T10" fmla="*/ 2406 w 2946"/>
                    <a:gd name="T11" fmla="*/ 75 h 129"/>
                    <a:gd name="T12" fmla="*/ 2946 w 2946"/>
                    <a:gd name="T13" fmla="*/ 129 h 129"/>
                    <a:gd name="T14" fmla="*/ 0 60000 65536"/>
                    <a:gd name="T15" fmla="*/ 0 60000 65536"/>
                    <a:gd name="T16" fmla="*/ 0 60000 65536"/>
                    <a:gd name="T17" fmla="*/ 0 60000 65536"/>
                    <a:gd name="T18" fmla="*/ 0 60000 65536"/>
                    <a:gd name="T19" fmla="*/ 0 60000 65536"/>
                    <a:gd name="T20" fmla="*/ 0 60000 65536"/>
                    <a:gd name="T21" fmla="*/ 0 w 2946"/>
                    <a:gd name="T22" fmla="*/ 0 h 129"/>
                    <a:gd name="T23" fmla="*/ 2946 w 2946"/>
                    <a:gd name="T24" fmla="*/ 129 h 1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46" h="129">
                      <a:moveTo>
                        <a:pt x="0" y="69"/>
                      </a:moveTo>
                      <a:cubicBezTo>
                        <a:pt x="95" y="69"/>
                        <a:pt x="400" y="71"/>
                        <a:pt x="572" y="71"/>
                      </a:cubicBezTo>
                      <a:cubicBezTo>
                        <a:pt x="744" y="71"/>
                        <a:pt x="870" y="78"/>
                        <a:pt x="1035" y="66"/>
                      </a:cubicBezTo>
                      <a:cubicBezTo>
                        <a:pt x="1200" y="54"/>
                        <a:pt x="1411" y="0"/>
                        <a:pt x="1563" y="0"/>
                      </a:cubicBezTo>
                      <a:cubicBezTo>
                        <a:pt x="1715" y="0"/>
                        <a:pt x="1807" y="54"/>
                        <a:pt x="1947" y="66"/>
                      </a:cubicBezTo>
                      <a:cubicBezTo>
                        <a:pt x="2087" y="78"/>
                        <a:pt x="2240" y="65"/>
                        <a:pt x="2406" y="75"/>
                      </a:cubicBezTo>
                      <a:cubicBezTo>
                        <a:pt x="2572" y="85"/>
                        <a:pt x="2834" y="118"/>
                        <a:pt x="2946" y="129"/>
                      </a:cubicBezTo>
                    </a:path>
                  </a:pathLst>
                </a:custGeom>
                <a:noFill/>
                <a:ln w="28575" cap="flat" cmpd="sng">
                  <a:solidFill>
                    <a:srgbClr val="00FFFF"/>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38" name="Freeform 91"/>
                <p:cNvSpPr>
                  <a:spLocks/>
                </p:cNvSpPr>
                <p:nvPr/>
              </p:nvSpPr>
              <p:spPr bwMode="gray">
                <a:xfrm>
                  <a:off x="1380" y="1844"/>
                  <a:ext cx="3009" cy="362"/>
                </a:xfrm>
                <a:custGeom>
                  <a:avLst/>
                  <a:gdLst>
                    <a:gd name="T0" fmla="*/ 0 w 3009"/>
                    <a:gd name="T1" fmla="*/ 70 h 154"/>
                    <a:gd name="T2" fmla="*/ 561 w 3009"/>
                    <a:gd name="T3" fmla="*/ 64 h 154"/>
                    <a:gd name="T4" fmla="*/ 1012 w 3009"/>
                    <a:gd name="T5" fmla="*/ 68 h 154"/>
                    <a:gd name="T6" fmla="*/ 1623 w 3009"/>
                    <a:gd name="T7" fmla="*/ 1 h 154"/>
                    <a:gd name="T8" fmla="*/ 1950 w 3009"/>
                    <a:gd name="T9" fmla="*/ 61 h 154"/>
                    <a:gd name="T10" fmla="*/ 2418 w 3009"/>
                    <a:gd name="T11" fmla="*/ 58 h 154"/>
                    <a:gd name="T12" fmla="*/ 3009 w 3009"/>
                    <a:gd name="T13" fmla="*/ 154 h 154"/>
                    <a:gd name="T14" fmla="*/ 0 60000 65536"/>
                    <a:gd name="T15" fmla="*/ 0 60000 65536"/>
                    <a:gd name="T16" fmla="*/ 0 60000 65536"/>
                    <a:gd name="T17" fmla="*/ 0 60000 65536"/>
                    <a:gd name="T18" fmla="*/ 0 60000 65536"/>
                    <a:gd name="T19" fmla="*/ 0 60000 65536"/>
                    <a:gd name="T20" fmla="*/ 0 60000 65536"/>
                    <a:gd name="T21" fmla="*/ 0 w 3009"/>
                    <a:gd name="T22" fmla="*/ 0 h 154"/>
                    <a:gd name="T23" fmla="*/ 3009 w 3009"/>
                    <a:gd name="T24" fmla="*/ 154 h 1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09" h="154">
                      <a:moveTo>
                        <a:pt x="0" y="70"/>
                      </a:moveTo>
                      <a:cubicBezTo>
                        <a:pt x="93" y="69"/>
                        <a:pt x="392" y="64"/>
                        <a:pt x="561" y="64"/>
                      </a:cubicBezTo>
                      <a:cubicBezTo>
                        <a:pt x="730" y="64"/>
                        <a:pt x="835" y="79"/>
                        <a:pt x="1012" y="68"/>
                      </a:cubicBezTo>
                      <a:cubicBezTo>
                        <a:pt x="1189" y="57"/>
                        <a:pt x="1467" y="2"/>
                        <a:pt x="1623" y="1"/>
                      </a:cubicBezTo>
                      <a:cubicBezTo>
                        <a:pt x="1779" y="0"/>
                        <a:pt x="1818" y="52"/>
                        <a:pt x="1950" y="61"/>
                      </a:cubicBezTo>
                      <a:cubicBezTo>
                        <a:pt x="2082" y="70"/>
                        <a:pt x="2242" y="43"/>
                        <a:pt x="2418" y="58"/>
                      </a:cubicBezTo>
                      <a:cubicBezTo>
                        <a:pt x="2594" y="73"/>
                        <a:pt x="2886" y="134"/>
                        <a:pt x="3009" y="154"/>
                      </a:cubicBezTo>
                    </a:path>
                  </a:pathLst>
                </a:custGeom>
                <a:noFill/>
                <a:ln w="28575" cap="flat" cmpd="sng">
                  <a:solidFill>
                    <a:srgbClr val="00FFFF"/>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39" name="Freeform 92"/>
                <p:cNvSpPr>
                  <a:spLocks/>
                </p:cNvSpPr>
                <p:nvPr/>
              </p:nvSpPr>
              <p:spPr bwMode="gray">
                <a:xfrm>
                  <a:off x="1389" y="2219"/>
                  <a:ext cx="3024" cy="362"/>
                </a:xfrm>
                <a:custGeom>
                  <a:avLst/>
                  <a:gdLst>
                    <a:gd name="T0" fmla="*/ 0 w 3024"/>
                    <a:gd name="T1" fmla="*/ 67 h 166"/>
                    <a:gd name="T2" fmla="*/ 492 w 3024"/>
                    <a:gd name="T3" fmla="*/ 76 h 166"/>
                    <a:gd name="T4" fmla="*/ 1032 w 3024"/>
                    <a:gd name="T5" fmla="*/ 10 h 166"/>
                    <a:gd name="T6" fmla="*/ 1620 w 3024"/>
                    <a:gd name="T7" fmla="*/ 16 h 166"/>
                    <a:gd name="T8" fmla="*/ 2055 w 3024"/>
                    <a:gd name="T9" fmla="*/ 73 h 166"/>
                    <a:gd name="T10" fmla="*/ 2541 w 3024"/>
                    <a:gd name="T11" fmla="*/ 154 h 166"/>
                    <a:gd name="T12" fmla="*/ 3024 w 3024"/>
                    <a:gd name="T13" fmla="*/ 148 h 166"/>
                    <a:gd name="T14" fmla="*/ 0 60000 65536"/>
                    <a:gd name="T15" fmla="*/ 0 60000 65536"/>
                    <a:gd name="T16" fmla="*/ 0 60000 65536"/>
                    <a:gd name="T17" fmla="*/ 0 60000 65536"/>
                    <a:gd name="T18" fmla="*/ 0 60000 65536"/>
                    <a:gd name="T19" fmla="*/ 0 60000 65536"/>
                    <a:gd name="T20" fmla="*/ 0 60000 65536"/>
                    <a:gd name="T21" fmla="*/ 0 w 3024"/>
                    <a:gd name="T22" fmla="*/ 0 h 166"/>
                    <a:gd name="T23" fmla="*/ 3024 w 3024"/>
                    <a:gd name="T24" fmla="*/ 166 h 1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24" h="166">
                      <a:moveTo>
                        <a:pt x="0" y="67"/>
                      </a:moveTo>
                      <a:cubicBezTo>
                        <a:pt x="82" y="69"/>
                        <a:pt x="320" y="85"/>
                        <a:pt x="492" y="76"/>
                      </a:cubicBezTo>
                      <a:cubicBezTo>
                        <a:pt x="664" y="67"/>
                        <a:pt x="844" y="20"/>
                        <a:pt x="1032" y="10"/>
                      </a:cubicBezTo>
                      <a:cubicBezTo>
                        <a:pt x="1220" y="0"/>
                        <a:pt x="1450" y="6"/>
                        <a:pt x="1620" y="16"/>
                      </a:cubicBezTo>
                      <a:cubicBezTo>
                        <a:pt x="1790" y="26"/>
                        <a:pt x="1902" y="50"/>
                        <a:pt x="2055" y="73"/>
                      </a:cubicBezTo>
                      <a:cubicBezTo>
                        <a:pt x="2208" y="96"/>
                        <a:pt x="2380" y="142"/>
                        <a:pt x="2541" y="154"/>
                      </a:cubicBezTo>
                      <a:cubicBezTo>
                        <a:pt x="2702" y="166"/>
                        <a:pt x="2924" y="149"/>
                        <a:pt x="3024" y="148"/>
                      </a:cubicBezTo>
                    </a:path>
                  </a:pathLst>
                </a:custGeom>
                <a:noFill/>
                <a:ln w="28575" cap="flat" cmpd="sng">
                  <a:solidFill>
                    <a:srgbClr val="00FFFF"/>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40" name="Freeform 93"/>
                <p:cNvSpPr>
                  <a:spLocks/>
                </p:cNvSpPr>
                <p:nvPr/>
              </p:nvSpPr>
              <p:spPr bwMode="gray">
                <a:xfrm>
                  <a:off x="1473" y="2646"/>
                  <a:ext cx="2861" cy="362"/>
                </a:xfrm>
                <a:custGeom>
                  <a:avLst/>
                  <a:gdLst>
                    <a:gd name="T0" fmla="*/ 0 w 2861"/>
                    <a:gd name="T1" fmla="*/ 27 h 98"/>
                    <a:gd name="T2" fmla="*/ 469 w 2861"/>
                    <a:gd name="T3" fmla="*/ 16 h 98"/>
                    <a:gd name="T4" fmla="*/ 931 w 2861"/>
                    <a:gd name="T5" fmla="*/ 12 h 98"/>
                    <a:gd name="T6" fmla="*/ 1391 w 2861"/>
                    <a:gd name="T7" fmla="*/ 14 h 98"/>
                    <a:gd name="T8" fmla="*/ 1963 w 2861"/>
                    <a:gd name="T9" fmla="*/ 12 h 98"/>
                    <a:gd name="T10" fmla="*/ 2385 w 2861"/>
                    <a:gd name="T11" fmla="*/ 86 h 98"/>
                    <a:gd name="T12" fmla="*/ 2861 w 2861"/>
                    <a:gd name="T13" fmla="*/ 82 h 98"/>
                    <a:gd name="T14" fmla="*/ 0 60000 65536"/>
                    <a:gd name="T15" fmla="*/ 0 60000 65536"/>
                    <a:gd name="T16" fmla="*/ 0 60000 65536"/>
                    <a:gd name="T17" fmla="*/ 0 60000 65536"/>
                    <a:gd name="T18" fmla="*/ 0 60000 65536"/>
                    <a:gd name="T19" fmla="*/ 0 60000 65536"/>
                    <a:gd name="T20" fmla="*/ 0 60000 65536"/>
                    <a:gd name="T21" fmla="*/ 0 w 2861"/>
                    <a:gd name="T22" fmla="*/ 0 h 98"/>
                    <a:gd name="T23" fmla="*/ 2861 w 2861"/>
                    <a:gd name="T24" fmla="*/ 98 h 9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61" h="98">
                      <a:moveTo>
                        <a:pt x="0" y="27"/>
                      </a:moveTo>
                      <a:cubicBezTo>
                        <a:pt x="78" y="25"/>
                        <a:pt x="314" y="18"/>
                        <a:pt x="469" y="16"/>
                      </a:cubicBezTo>
                      <a:cubicBezTo>
                        <a:pt x="624" y="14"/>
                        <a:pt x="777" y="12"/>
                        <a:pt x="931" y="12"/>
                      </a:cubicBezTo>
                      <a:cubicBezTo>
                        <a:pt x="1085" y="12"/>
                        <a:pt x="1219" y="14"/>
                        <a:pt x="1391" y="14"/>
                      </a:cubicBezTo>
                      <a:cubicBezTo>
                        <a:pt x="1563" y="14"/>
                        <a:pt x="1797" y="0"/>
                        <a:pt x="1963" y="12"/>
                      </a:cubicBezTo>
                      <a:cubicBezTo>
                        <a:pt x="2129" y="24"/>
                        <a:pt x="2235" y="74"/>
                        <a:pt x="2385" y="86"/>
                      </a:cubicBezTo>
                      <a:cubicBezTo>
                        <a:pt x="2535" y="98"/>
                        <a:pt x="2762" y="83"/>
                        <a:pt x="2861" y="82"/>
                      </a:cubicBezTo>
                    </a:path>
                  </a:pathLst>
                </a:custGeom>
                <a:noFill/>
                <a:ln w="28575" cap="flat" cmpd="sng">
                  <a:solidFill>
                    <a:srgbClr val="00FFFF"/>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41" name="Freeform 94"/>
                <p:cNvSpPr>
                  <a:spLocks/>
                </p:cNvSpPr>
                <p:nvPr/>
              </p:nvSpPr>
              <p:spPr bwMode="gray">
                <a:xfrm>
                  <a:off x="1470" y="3034"/>
                  <a:ext cx="2872" cy="362"/>
                </a:xfrm>
                <a:custGeom>
                  <a:avLst/>
                  <a:gdLst>
                    <a:gd name="T0" fmla="*/ 0 w 2872"/>
                    <a:gd name="T1" fmla="*/ 18 h 89"/>
                    <a:gd name="T2" fmla="*/ 472 w 2872"/>
                    <a:gd name="T3" fmla="*/ 10 h 89"/>
                    <a:gd name="T4" fmla="*/ 938 w 2872"/>
                    <a:gd name="T5" fmla="*/ 78 h 89"/>
                    <a:gd name="T6" fmla="*/ 1394 w 2872"/>
                    <a:gd name="T7" fmla="*/ 78 h 89"/>
                    <a:gd name="T8" fmla="*/ 1852 w 2872"/>
                    <a:gd name="T9" fmla="*/ 26 h 89"/>
                    <a:gd name="T10" fmla="*/ 2322 w 2872"/>
                    <a:gd name="T11" fmla="*/ 12 h 89"/>
                    <a:gd name="T12" fmla="*/ 2872 w 2872"/>
                    <a:gd name="T13" fmla="*/ 84 h 89"/>
                    <a:gd name="T14" fmla="*/ 0 60000 65536"/>
                    <a:gd name="T15" fmla="*/ 0 60000 65536"/>
                    <a:gd name="T16" fmla="*/ 0 60000 65536"/>
                    <a:gd name="T17" fmla="*/ 0 60000 65536"/>
                    <a:gd name="T18" fmla="*/ 0 60000 65536"/>
                    <a:gd name="T19" fmla="*/ 0 60000 65536"/>
                    <a:gd name="T20" fmla="*/ 0 60000 65536"/>
                    <a:gd name="T21" fmla="*/ 0 w 2872"/>
                    <a:gd name="T22" fmla="*/ 0 h 89"/>
                    <a:gd name="T23" fmla="*/ 2872 w 2872"/>
                    <a:gd name="T24" fmla="*/ 89 h 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72" h="89">
                      <a:moveTo>
                        <a:pt x="0" y="18"/>
                      </a:moveTo>
                      <a:cubicBezTo>
                        <a:pt x="79" y="17"/>
                        <a:pt x="316" y="0"/>
                        <a:pt x="472" y="10"/>
                      </a:cubicBezTo>
                      <a:cubicBezTo>
                        <a:pt x="628" y="20"/>
                        <a:pt x="784" y="67"/>
                        <a:pt x="938" y="78"/>
                      </a:cubicBezTo>
                      <a:cubicBezTo>
                        <a:pt x="1092" y="89"/>
                        <a:pt x="1242" y="87"/>
                        <a:pt x="1394" y="78"/>
                      </a:cubicBezTo>
                      <a:cubicBezTo>
                        <a:pt x="1546" y="69"/>
                        <a:pt x="1697" y="37"/>
                        <a:pt x="1852" y="26"/>
                      </a:cubicBezTo>
                      <a:cubicBezTo>
                        <a:pt x="2007" y="15"/>
                        <a:pt x="2152" y="2"/>
                        <a:pt x="2322" y="12"/>
                      </a:cubicBezTo>
                      <a:cubicBezTo>
                        <a:pt x="2492" y="22"/>
                        <a:pt x="2758" y="69"/>
                        <a:pt x="2872" y="84"/>
                      </a:cubicBezTo>
                    </a:path>
                  </a:pathLst>
                </a:custGeom>
                <a:noFill/>
                <a:ln w="28575" cap="flat" cmpd="sng">
                  <a:solidFill>
                    <a:srgbClr val="00FFFF"/>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42" name="Freeform 95"/>
                <p:cNvSpPr>
                  <a:spLocks/>
                </p:cNvSpPr>
                <p:nvPr/>
              </p:nvSpPr>
              <p:spPr bwMode="gray">
                <a:xfrm>
                  <a:off x="1478" y="3435"/>
                  <a:ext cx="2778" cy="362"/>
                </a:xfrm>
                <a:custGeom>
                  <a:avLst/>
                  <a:gdLst>
                    <a:gd name="T0" fmla="*/ 0 w 2778"/>
                    <a:gd name="T1" fmla="*/ 21 h 110"/>
                    <a:gd name="T2" fmla="*/ 468 w 2778"/>
                    <a:gd name="T3" fmla="*/ 19 h 110"/>
                    <a:gd name="T4" fmla="*/ 930 w 2778"/>
                    <a:gd name="T5" fmla="*/ 15 h 110"/>
                    <a:gd name="T6" fmla="*/ 1390 w 2778"/>
                    <a:gd name="T7" fmla="*/ 109 h 110"/>
                    <a:gd name="T8" fmla="*/ 1852 w 2778"/>
                    <a:gd name="T9" fmla="*/ 19 h 110"/>
                    <a:gd name="T10" fmla="*/ 2316 w 2778"/>
                    <a:gd name="T11" fmla="*/ 25 h 110"/>
                    <a:gd name="T12" fmla="*/ 2778 w 2778"/>
                    <a:gd name="T13" fmla="*/ 19 h 110"/>
                    <a:gd name="T14" fmla="*/ 0 60000 65536"/>
                    <a:gd name="T15" fmla="*/ 0 60000 65536"/>
                    <a:gd name="T16" fmla="*/ 0 60000 65536"/>
                    <a:gd name="T17" fmla="*/ 0 60000 65536"/>
                    <a:gd name="T18" fmla="*/ 0 60000 65536"/>
                    <a:gd name="T19" fmla="*/ 0 60000 65536"/>
                    <a:gd name="T20" fmla="*/ 0 60000 65536"/>
                    <a:gd name="T21" fmla="*/ 0 w 2778"/>
                    <a:gd name="T22" fmla="*/ 0 h 110"/>
                    <a:gd name="T23" fmla="*/ 2778 w 2778"/>
                    <a:gd name="T24" fmla="*/ 110 h 1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78" h="110">
                      <a:moveTo>
                        <a:pt x="0" y="21"/>
                      </a:moveTo>
                      <a:cubicBezTo>
                        <a:pt x="78" y="21"/>
                        <a:pt x="313" y="20"/>
                        <a:pt x="468" y="19"/>
                      </a:cubicBezTo>
                      <a:cubicBezTo>
                        <a:pt x="623" y="18"/>
                        <a:pt x="776" y="0"/>
                        <a:pt x="930" y="15"/>
                      </a:cubicBezTo>
                      <a:cubicBezTo>
                        <a:pt x="1084" y="30"/>
                        <a:pt x="1236" y="108"/>
                        <a:pt x="1390" y="109"/>
                      </a:cubicBezTo>
                      <a:cubicBezTo>
                        <a:pt x="1544" y="110"/>
                        <a:pt x="1698" y="33"/>
                        <a:pt x="1852" y="19"/>
                      </a:cubicBezTo>
                      <a:cubicBezTo>
                        <a:pt x="2006" y="5"/>
                        <a:pt x="2162" y="25"/>
                        <a:pt x="2316" y="25"/>
                      </a:cubicBezTo>
                      <a:cubicBezTo>
                        <a:pt x="2470" y="25"/>
                        <a:pt x="2682" y="20"/>
                        <a:pt x="2778" y="19"/>
                      </a:cubicBezTo>
                    </a:path>
                  </a:pathLst>
                </a:custGeom>
                <a:noFill/>
                <a:ln w="28575" cap="flat" cmpd="sng">
                  <a:solidFill>
                    <a:srgbClr val="00FFFF"/>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grpSp>
          <p:sp>
            <p:nvSpPr>
              <p:cNvPr id="29" name="Freeform 96"/>
              <p:cNvSpPr>
                <a:spLocks/>
              </p:cNvSpPr>
              <p:nvPr/>
            </p:nvSpPr>
            <p:spPr bwMode="gray">
              <a:xfrm>
                <a:off x="2592363" y="2600677"/>
                <a:ext cx="110978" cy="365954"/>
              </a:xfrm>
              <a:custGeom>
                <a:avLst/>
                <a:gdLst>
                  <a:gd name="T0" fmla="*/ 37 w 126"/>
                  <a:gd name="T1" fmla="*/ 955 h 2312"/>
                  <a:gd name="T2" fmla="*/ 33 w 126"/>
                  <a:gd name="T3" fmla="*/ 788 h 2312"/>
                  <a:gd name="T4" fmla="*/ 36 w 126"/>
                  <a:gd name="T5" fmla="*/ 633 h 2312"/>
                  <a:gd name="T6" fmla="*/ 5 w 126"/>
                  <a:gd name="T7" fmla="*/ 472 h 2312"/>
                  <a:gd name="T8" fmla="*/ 6 w 126"/>
                  <a:gd name="T9" fmla="*/ 314 h 2312"/>
                  <a:gd name="T10" fmla="*/ 7 w 126"/>
                  <a:gd name="T11" fmla="*/ 164 h 2312"/>
                  <a:gd name="T12" fmla="*/ 6 w 126"/>
                  <a:gd name="T13" fmla="*/ 0 h 2312"/>
                  <a:gd name="T14" fmla="*/ 0 60000 65536"/>
                  <a:gd name="T15" fmla="*/ 0 60000 65536"/>
                  <a:gd name="T16" fmla="*/ 0 60000 65536"/>
                  <a:gd name="T17" fmla="*/ 0 60000 65536"/>
                  <a:gd name="T18" fmla="*/ 0 60000 65536"/>
                  <a:gd name="T19" fmla="*/ 0 60000 65536"/>
                  <a:gd name="T20" fmla="*/ 0 60000 65536"/>
                  <a:gd name="T21" fmla="*/ 0 w 126"/>
                  <a:gd name="T22" fmla="*/ 0 h 2312"/>
                  <a:gd name="T23" fmla="*/ 126 w 126"/>
                  <a:gd name="T24" fmla="*/ 2312 h 23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 h="2312">
                    <a:moveTo>
                      <a:pt x="115" y="2312"/>
                    </a:moveTo>
                    <a:cubicBezTo>
                      <a:pt x="113" y="2245"/>
                      <a:pt x="104" y="2038"/>
                      <a:pt x="103" y="1908"/>
                    </a:cubicBezTo>
                    <a:cubicBezTo>
                      <a:pt x="102" y="1778"/>
                      <a:pt x="126" y="1659"/>
                      <a:pt x="111" y="1532"/>
                    </a:cubicBezTo>
                    <a:cubicBezTo>
                      <a:pt x="96" y="1405"/>
                      <a:pt x="30" y="1273"/>
                      <a:pt x="15" y="1144"/>
                    </a:cubicBezTo>
                    <a:cubicBezTo>
                      <a:pt x="0" y="1015"/>
                      <a:pt x="18" y="885"/>
                      <a:pt x="19" y="760"/>
                    </a:cubicBezTo>
                    <a:cubicBezTo>
                      <a:pt x="20" y="635"/>
                      <a:pt x="23" y="523"/>
                      <a:pt x="23" y="396"/>
                    </a:cubicBezTo>
                    <a:cubicBezTo>
                      <a:pt x="23" y="269"/>
                      <a:pt x="20" y="82"/>
                      <a:pt x="19" y="0"/>
                    </a:cubicBezTo>
                  </a:path>
                </a:pathLst>
              </a:custGeom>
              <a:noFill/>
              <a:ln w="28575" cap="flat" cmpd="sng">
                <a:solidFill>
                  <a:srgbClr val="00FFFF"/>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30" name="Freeform 97"/>
              <p:cNvSpPr>
                <a:spLocks/>
              </p:cNvSpPr>
              <p:nvPr/>
            </p:nvSpPr>
            <p:spPr bwMode="gray">
              <a:xfrm>
                <a:off x="3039403" y="2544050"/>
                <a:ext cx="70338" cy="365954"/>
              </a:xfrm>
              <a:custGeom>
                <a:avLst/>
                <a:gdLst>
                  <a:gd name="T0" fmla="*/ 19 w 81"/>
                  <a:gd name="T1" fmla="*/ 980 h 2372"/>
                  <a:gd name="T2" fmla="*/ 19 w 81"/>
                  <a:gd name="T3" fmla="*/ 809 h 2372"/>
                  <a:gd name="T4" fmla="*/ 16 w 81"/>
                  <a:gd name="T5" fmla="*/ 656 h 2372"/>
                  <a:gd name="T6" fmla="*/ 1 w 81"/>
                  <a:gd name="T7" fmla="*/ 498 h 2372"/>
                  <a:gd name="T8" fmla="*/ 19 w 81"/>
                  <a:gd name="T9" fmla="*/ 334 h 2372"/>
                  <a:gd name="T10" fmla="*/ 23 w 81"/>
                  <a:gd name="T11" fmla="*/ 180 h 2372"/>
                  <a:gd name="T12" fmla="*/ 4 w 81"/>
                  <a:gd name="T13" fmla="*/ 0 h 2372"/>
                  <a:gd name="T14" fmla="*/ 0 60000 65536"/>
                  <a:gd name="T15" fmla="*/ 0 60000 65536"/>
                  <a:gd name="T16" fmla="*/ 0 60000 65536"/>
                  <a:gd name="T17" fmla="*/ 0 60000 65536"/>
                  <a:gd name="T18" fmla="*/ 0 60000 65536"/>
                  <a:gd name="T19" fmla="*/ 0 60000 65536"/>
                  <a:gd name="T20" fmla="*/ 0 60000 65536"/>
                  <a:gd name="T21" fmla="*/ 0 w 81"/>
                  <a:gd name="T22" fmla="*/ 0 h 2372"/>
                  <a:gd name="T23" fmla="*/ 81 w 81"/>
                  <a:gd name="T24" fmla="*/ 2372 h 23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1" h="2372">
                    <a:moveTo>
                      <a:pt x="61" y="2372"/>
                    </a:moveTo>
                    <a:cubicBezTo>
                      <a:pt x="61" y="2303"/>
                      <a:pt x="62" y="2087"/>
                      <a:pt x="61" y="1956"/>
                    </a:cubicBezTo>
                    <a:cubicBezTo>
                      <a:pt x="60" y="1825"/>
                      <a:pt x="63" y="1713"/>
                      <a:pt x="53" y="1588"/>
                    </a:cubicBezTo>
                    <a:cubicBezTo>
                      <a:pt x="43" y="1463"/>
                      <a:pt x="0" y="1334"/>
                      <a:pt x="1" y="1204"/>
                    </a:cubicBezTo>
                    <a:cubicBezTo>
                      <a:pt x="2" y="1074"/>
                      <a:pt x="49" y="936"/>
                      <a:pt x="61" y="808"/>
                    </a:cubicBezTo>
                    <a:cubicBezTo>
                      <a:pt x="73" y="680"/>
                      <a:pt x="81" y="571"/>
                      <a:pt x="73" y="436"/>
                    </a:cubicBezTo>
                    <a:cubicBezTo>
                      <a:pt x="65" y="301"/>
                      <a:pt x="25" y="91"/>
                      <a:pt x="13" y="0"/>
                    </a:cubicBezTo>
                  </a:path>
                </a:pathLst>
              </a:custGeom>
              <a:noFill/>
              <a:ln w="28575" cap="flat" cmpd="sng">
                <a:solidFill>
                  <a:srgbClr val="00FFFF"/>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31" name="Freeform 98"/>
              <p:cNvSpPr>
                <a:spLocks/>
              </p:cNvSpPr>
              <p:nvPr/>
            </p:nvSpPr>
            <p:spPr bwMode="gray">
              <a:xfrm>
                <a:off x="3498948" y="2551915"/>
                <a:ext cx="17194" cy="365954"/>
              </a:xfrm>
              <a:custGeom>
                <a:avLst/>
                <a:gdLst>
                  <a:gd name="T0" fmla="*/ 4 w 20"/>
                  <a:gd name="T1" fmla="*/ 971 h 2348"/>
                  <a:gd name="T2" fmla="*/ 0 w 20"/>
                  <a:gd name="T3" fmla="*/ 833 h 2348"/>
                  <a:gd name="T4" fmla="*/ 3 w 20"/>
                  <a:gd name="T5" fmla="*/ 650 h 2348"/>
                  <a:gd name="T6" fmla="*/ 6 w 20"/>
                  <a:gd name="T7" fmla="*/ 468 h 2348"/>
                  <a:gd name="T8" fmla="*/ 1 w 20"/>
                  <a:gd name="T9" fmla="*/ 336 h 2348"/>
                  <a:gd name="T10" fmla="*/ 5 w 20"/>
                  <a:gd name="T11" fmla="*/ 180 h 2348"/>
                  <a:gd name="T12" fmla="*/ 1 w 20"/>
                  <a:gd name="T13" fmla="*/ 0 h 2348"/>
                  <a:gd name="T14" fmla="*/ 0 60000 65536"/>
                  <a:gd name="T15" fmla="*/ 0 60000 65536"/>
                  <a:gd name="T16" fmla="*/ 0 60000 65536"/>
                  <a:gd name="T17" fmla="*/ 0 60000 65536"/>
                  <a:gd name="T18" fmla="*/ 0 60000 65536"/>
                  <a:gd name="T19" fmla="*/ 0 60000 65536"/>
                  <a:gd name="T20" fmla="*/ 0 60000 65536"/>
                  <a:gd name="T21" fmla="*/ 0 w 20"/>
                  <a:gd name="T22" fmla="*/ 0 h 2348"/>
                  <a:gd name="T23" fmla="*/ 20 w 20"/>
                  <a:gd name="T24" fmla="*/ 2348 h 23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2348">
                    <a:moveTo>
                      <a:pt x="12" y="2348"/>
                    </a:moveTo>
                    <a:cubicBezTo>
                      <a:pt x="10" y="2293"/>
                      <a:pt x="0" y="2145"/>
                      <a:pt x="0" y="2016"/>
                    </a:cubicBezTo>
                    <a:cubicBezTo>
                      <a:pt x="0" y="1887"/>
                      <a:pt x="7" y="1719"/>
                      <a:pt x="10" y="1572"/>
                    </a:cubicBezTo>
                    <a:cubicBezTo>
                      <a:pt x="13" y="1425"/>
                      <a:pt x="20" y="1257"/>
                      <a:pt x="19" y="1131"/>
                    </a:cubicBezTo>
                    <a:cubicBezTo>
                      <a:pt x="18" y="1005"/>
                      <a:pt x="4" y="929"/>
                      <a:pt x="4" y="813"/>
                    </a:cubicBezTo>
                    <a:cubicBezTo>
                      <a:pt x="4" y="697"/>
                      <a:pt x="16" y="570"/>
                      <a:pt x="16" y="435"/>
                    </a:cubicBezTo>
                    <a:cubicBezTo>
                      <a:pt x="16" y="300"/>
                      <a:pt x="4" y="91"/>
                      <a:pt x="1" y="0"/>
                    </a:cubicBezTo>
                  </a:path>
                </a:pathLst>
              </a:custGeom>
              <a:noFill/>
              <a:ln w="28575" cap="flat" cmpd="sng">
                <a:solidFill>
                  <a:srgbClr val="00FFFF"/>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32" name="Freeform 99"/>
              <p:cNvSpPr>
                <a:spLocks/>
              </p:cNvSpPr>
              <p:nvPr/>
            </p:nvSpPr>
            <p:spPr bwMode="gray">
              <a:xfrm>
                <a:off x="3889717" y="2470120"/>
                <a:ext cx="160997" cy="365954"/>
              </a:xfrm>
              <a:custGeom>
                <a:avLst/>
                <a:gdLst>
                  <a:gd name="T0" fmla="*/ 6 w 181"/>
                  <a:gd name="T1" fmla="*/ 1047 h 2532"/>
                  <a:gd name="T2" fmla="*/ 6 w 181"/>
                  <a:gd name="T3" fmla="*/ 868 h 2532"/>
                  <a:gd name="T4" fmla="*/ 7 w 181"/>
                  <a:gd name="T5" fmla="*/ 682 h 2532"/>
                  <a:gd name="T6" fmla="*/ 51 w 181"/>
                  <a:gd name="T7" fmla="*/ 505 h 2532"/>
                  <a:gd name="T8" fmla="*/ 52 w 181"/>
                  <a:gd name="T9" fmla="*/ 346 h 2532"/>
                  <a:gd name="T10" fmla="*/ 32 w 181"/>
                  <a:gd name="T11" fmla="*/ 186 h 2532"/>
                  <a:gd name="T12" fmla="*/ 35 w 181"/>
                  <a:gd name="T13" fmla="*/ 0 h 2532"/>
                  <a:gd name="T14" fmla="*/ 0 60000 65536"/>
                  <a:gd name="T15" fmla="*/ 0 60000 65536"/>
                  <a:gd name="T16" fmla="*/ 0 60000 65536"/>
                  <a:gd name="T17" fmla="*/ 0 60000 65536"/>
                  <a:gd name="T18" fmla="*/ 0 60000 65536"/>
                  <a:gd name="T19" fmla="*/ 0 60000 65536"/>
                  <a:gd name="T20" fmla="*/ 0 60000 65536"/>
                  <a:gd name="T21" fmla="*/ 0 w 181"/>
                  <a:gd name="T22" fmla="*/ 0 h 2532"/>
                  <a:gd name="T23" fmla="*/ 181 w 181"/>
                  <a:gd name="T24" fmla="*/ 2532 h 25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1" h="2532">
                    <a:moveTo>
                      <a:pt x="20" y="2532"/>
                    </a:moveTo>
                    <a:cubicBezTo>
                      <a:pt x="20" y="2461"/>
                      <a:pt x="19" y="2247"/>
                      <a:pt x="20" y="2100"/>
                    </a:cubicBezTo>
                    <a:cubicBezTo>
                      <a:pt x="21" y="1953"/>
                      <a:pt x="0" y="1796"/>
                      <a:pt x="23" y="1650"/>
                    </a:cubicBezTo>
                    <a:cubicBezTo>
                      <a:pt x="46" y="1504"/>
                      <a:pt x="135" y="1356"/>
                      <a:pt x="158" y="1221"/>
                    </a:cubicBezTo>
                    <a:cubicBezTo>
                      <a:pt x="181" y="1086"/>
                      <a:pt x="171" y="965"/>
                      <a:pt x="161" y="837"/>
                    </a:cubicBezTo>
                    <a:cubicBezTo>
                      <a:pt x="151" y="709"/>
                      <a:pt x="107" y="589"/>
                      <a:pt x="98" y="450"/>
                    </a:cubicBezTo>
                    <a:cubicBezTo>
                      <a:pt x="89" y="311"/>
                      <a:pt x="105" y="94"/>
                      <a:pt x="107" y="0"/>
                    </a:cubicBezTo>
                  </a:path>
                </a:pathLst>
              </a:custGeom>
              <a:noFill/>
              <a:ln w="28575" cap="flat" cmpd="sng">
                <a:solidFill>
                  <a:srgbClr val="00FFFF"/>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33" name="Freeform 100"/>
              <p:cNvSpPr>
                <a:spLocks/>
              </p:cNvSpPr>
              <p:nvPr/>
            </p:nvSpPr>
            <p:spPr bwMode="gray">
              <a:xfrm>
                <a:off x="4300806" y="2558207"/>
                <a:ext cx="135988" cy="365954"/>
              </a:xfrm>
              <a:custGeom>
                <a:avLst/>
                <a:gdLst>
                  <a:gd name="T0" fmla="*/ 4 w 155"/>
                  <a:gd name="T1" fmla="*/ 972 h 2354"/>
                  <a:gd name="T2" fmla="*/ 7 w 155"/>
                  <a:gd name="T3" fmla="*/ 809 h 2354"/>
                  <a:gd name="T4" fmla="*/ 43 w 155"/>
                  <a:gd name="T5" fmla="*/ 646 h 2354"/>
                  <a:gd name="T6" fmla="*/ 40 w 155"/>
                  <a:gd name="T7" fmla="*/ 492 h 2354"/>
                  <a:gd name="T8" fmla="*/ 4 w 155"/>
                  <a:gd name="T9" fmla="*/ 335 h 2354"/>
                  <a:gd name="T10" fmla="*/ 11 w 155"/>
                  <a:gd name="T11" fmla="*/ 172 h 2354"/>
                  <a:gd name="T12" fmla="*/ 38 w 155"/>
                  <a:gd name="T13" fmla="*/ 0 h 2354"/>
                  <a:gd name="T14" fmla="*/ 0 60000 65536"/>
                  <a:gd name="T15" fmla="*/ 0 60000 65536"/>
                  <a:gd name="T16" fmla="*/ 0 60000 65536"/>
                  <a:gd name="T17" fmla="*/ 0 60000 65536"/>
                  <a:gd name="T18" fmla="*/ 0 60000 65536"/>
                  <a:gd name="T19" fmla="*/ 0 60000 65536"/>
                  <a:gd name="T20" fmla="*/ 0 60000 65536"/>
                  <a:gd name="T21" fmla="*/ 0 w 155"/>
                  <a:gd name="T22" fmla="*/ 0 h 2354"/>
                  <a:gd name="T23" fmla="*/ 155 w 155"/>
                  <a:gd name="T24" fmla="*/ 2354 h 23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5" h="2354">
                    <a:moveTo>
                      <a:pt x="13" y="2354"/>
                    </a:moveTo>
                    <a:cubicBezTo>
                      <a:pt x="14" y="2288"/>
                      <a:pt x="0" y="2091"/>
                      <a:pt x="21" y="1959"/>
                    </a:cubicBezTo>
                    <a:cubicBezTo>
                      <a:pt x="42" y="1827"/>
                      <a:pt x="121" y="1691"/>
                      <a:pt x="138" y="1563"/>
                    </a:cubicBezTo>
                    <a:cubicBezTo>
                      <a:pt x="155" y="1435"/>
                      <a:pt x="146" y="1316"/>
                      <a:pt x="126" y="1191"/>
                    </a:cubicBezTo>
                    <a:cubicBezTo>
                      <a:pt x="106" y="1066"/>
                      <a:pt x="30" y="939"/>
                      <a:pt x="15" y="810"/>
                    </a:cubicBezTo>
                    <a:cubicBezTo>
                      <a:pt x="0" y="681"/>
                      <a:pt x="16" y="552"/>
                      <a:pt x="33" y="417"/>
                    </a:cubicBezTo>
                    <a:cubicBezTo>
                      <a:pt x="50" y="282"/>
                      <a:pt x="102" y="87"/>
                      <a:pt x="120" y="0"/>
                    </a:cubicBezTo>
                  </a:path>
                </a:pathLst>
              </a:custGeom>
              <a:noFill/>
              <a:ln w="28575" cap="flat" cmpd="sng">
                <a:solidFill>
                  <a:srgbClr val="00FFFF"/>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34" name="Freeform 101"/>
              <p:cNvSpPr>
                <a:spLocks/>
              </p:cNvSpPr>
              <p:nvPr/>
            </p:nvSpPr>
            <p:spPr bwMode="gray">
              <a:xfrm>
                <a:off x="4708769" y="2606969"/>
                <a:ext cx="139114" cy="365954"/>
              </a:xfrm>
              <a:custGeom>
                <a:avLst/>
                <a:gdLst>
                  <a:gd name="T0" fmla="*/ 6 w 157"/>
                  <a:gd name="T1" fmla="*/ 959 h 2319"/>
                  <a:gd name="T2" fmla="*/ 9 w 157"/>
                  <a:gd name="T3" fmla="*/ 785 h 2319"/>
                  <a:gd name="T4" fmla="*/ 28 w 157"/>
                  <a:gd name="T5" fmla="*/ 656 h 2319"/>
                  <a:gd name="T6" fmla="*/ 47 w 157"/>
                  <a:gd name="T7" fmla="*/ 506 h 2319"/>
                  <a:gd name="T8" fmla="*/ 6 w 157"/>
                  <a:gd name="T9" fmla="*/ 312 h 2319"/>
                  <a:gd name="T10" fmla="*/ 9 w 157"/>
                  <a:gd name="T11" fmla="*/ 160 h 2319"/>
                  <a:gd name="T12" fmla="*/ 48 w 157"/>
                  <a:gd name="T13" fmla="*/ 0 h 2319"/>
                  <a:gd name="T14" fmla="*/ 0 60000 65536"/>
                  <a:gd name="T15" fmla="*/ 0 60000 65536"/>
                  <a:gd name="T16" fmla="*/ 0 60000 65536"/>
                  <a:gd name="T17" fmla="*/ 0 60000 65536"/>
                  <a:gd name="T18" fmla="*/ 0 60000 65536"/>
                  <a:gd name="T19" fmla="*/ 0 60000 65536"/>
                  <a:gd name="T20" fmla="*/ 0 60000 65536"/>
                  <a:gd name="T21" fmla="*/ 0 w 157"/>
                  <a:gd name="T22" fmla="*/ 0 h 2319"/>
                  <a:gd name="T23" fmla="*/ 157 w 157"/>
                  <a:gd name="T24" fmla="*/ 2319 h 23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7" h="2319">
                    <a:moveTo>
                      <a:pt x="20" y="2319"/>
                    </a:moveTo>
                    <a:cubicBezTo>
                      <a:pt x="21" y="2249"/>
                      <a:pt x="18" y="2021"/>
                      <a:pt x="29" y="1899"/>
                    </a:cubicBezTo>
                    <a:cubicBezTo>
                      <a:pt x="40" y="1777"/>
                      <a:pt x="67" y="1699"/>
                      <a:pt x="86" y="1587"/>
                    </a:cubicBezTo>
                    <a:cubicBezTo>
                      <a:pt x="105" y="1475"/>
                      <a:pt x="157" y="1362"/>
                      <a:pt x="146" y="1224"/>
                    </a:cubicBezTo>
                    <a:cubicBezTo>
                      <a:pt x="135" y="1086"/>
                      <a:pt x="40" y="895"/>
                      <a:pt x="20" y="756"/>
                    </a:cubicBezTo>
                    <a:cubicBezTo>
                      <a:pt x="0" y="617"/>
                      <a:pt x="5" y="513"/>
                      <a:pt x="26" y="387"/>
                    </a:cubicBezTo>
                    <a:cubicBezTo>
                      <a:pt x="47" y="261"/>
                      <a:pt x="124" y="81"/>
                      <a:pt x="149" y="0"/>
                    </a:cubicBezTo>
                  </a:path>
                </a:pathLst>
              </a:custGeom>
              <a:noFill/>
              <a:ln w="28575" cap="flat" cmpd="sng">
                <a:solidFill>
                  <a:srgbClr val="00FFFF"/>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35" name="Freeform 102"/>
              <p:cNvSpPr>
                <a:spLocks/>
              </p:cNvSpPr>
              <p:nvPr/>
            </p:nvSpPr>
            <p:spPr bwMode="gray">
              <a:xfrm>
                <a:off x="5135489" y="2621126"/>
                <a:ext cx="150055" cy="365954"/>
              </a:xfrm>
              <a:custGeom>
                <a:avLst/>
                <a:gdLst>
                  <a:gd name="T0" fmla="*/ 0 w 170"/>
                  <a:gd name="T1" fmla="*/ 949 h 2295"/>
                  <a:gd name="T2" fmla="*/ 27 w 170"/>
                  <a:gd name="T3" fmla="*/ 810 h 2295"/>
                  <a:gd name="T4" fmla="*/ 26 w 170"/>
                  <a:gd name="T5" fmla="*/ 648 h 2295"/>
                  <a:gd name="T6" fmla="*/ 51 w 170"/>
                  <a:gd name="T7" fmla="*/ 499 h 2295"/>
                  <a:gd name="T8" fmla="*/ 41 w 170"/>
                  <a:gd name="T9" fmla="*/ 346 h 2295"/>
                  <a:gd name="T10" fmla="*/ 26 w 170"/>
                  <a:gd name="T11" fmla="*/ 179 h 2295"/>
                  <a:gd name="T12" fmla="*/ 47 w 170"/>
                  <a:gd name="T13" fmla="*/ 0 h 2295"/>
                  <a:gd name="T14" fmla="*/ 0 60000 65536"/>
                  <a:gd name="T15" fmla="*/ 0 60000 65536"/>
                  <a:gd name="T16" fmla="*/ 0 60000 65536"/>
                  <a:gd name="T17" fmla="*/ 0 60000 65536"/>
                  <a:gd name="T18" fmla="*/ 0 60000 65536"/>
                  <a:gd name="T19" fmla="*/ 0 60000 65536"/>
                  <a:gd name="T20" fmla="*/ 0 60000 65536"/>
                  <a:gd name="T21" fmla="*/ 0 w 170"/>
                  <a:gd name="T22" fmla="*/ 0 h 2295"/>
                  <a:gd name="T23" fmla="*/ 170 w 170"/>
                  <a:gd name="T24" fmla="*/ 2295 h 229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0" h="2295">
                    <a:moveTo>
                      <a:pt x="0" y="2295"/>
                    </a:moveTo>
                    <a:cubicBezTo>
                      <a:pt x="14" y="2239"/>
                      <a:pt x="71" y="2080"/>
                      <a:pt x="84" y="1959"/>
                    </a:cubicBezTo>
                    <a:cubicBezTo>
                      <a:pt x="97" y="1838"/>
                      <a:pt x="68" y="1691"/>
                      <a:pt x="81" y="1566"/>
                    </a:cubicBezTo>
                    <a:cubicBezTo>
                      <a:pt x="94" y="1441"/>
                      <a:pt x="154" y="1327"/>
                      <a:pt x="162" y="1206"/>
                    </a:cubicBezTo>
                    <a:cubicBezTo>
                      <a:pt x="170" y="1085"/>
                      <a:pt x="142" y="966"/>
                      <a:pt x="129" y="837"/>
                    </a:cubicBezTo>
                    <a:cubicBezTo>
                      <a:pt x="116" y="708"/>
                      <a:pt x="78" y="571"/>
                      <a:pt x="81" y="432"/>
                    </a:cubicBezTo>
                    <a:cubicBezTo>
                      <a:pt x="84" y="293"/>
                      <a:pt x="133" y="90"/>
                      <a:pt x="147" y="0"/>
                    </a:cubicBezTo>
                  </a:path>
                </a:pathLst>
              </a:custGeom>
              <a:noFill/>
              <a:ln w="28575" cap="flat" cmpd="sng">
                <a:solidFill>
                  <a:srgbClr val="00FFFF"/>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grpSp>
      </p:grpSp>
    </p:spTree>
    <p:extLst>
      <p:ext uri="{BB962C8B-B14F-4D97-AF65-F5344CB8AC3E}">
        <p14:creationId xmlns:p14="http://schemas.microsoft.com/office/powerpoint/2010/main" val="95679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347014" y="3568390"/>
            <a:ext cx="6533288" cy="2620537"/>
          </a:xfrm>
          <a:prstGeom prst="rect">
            <a:avLst/>
          </a:prstGeom>
          <a:solidFill>
            <a:schemeClr val="accent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メイリオ" panose="020B0604030504040204" pitchFamily="50" charset="-128"/>
              <a:ea typeface="メイリオ" panose="020B0604030504040204" pitchFamily="50" charset="-128"/>
            </a:endParaRPr>
          </a:p>
        </p:txBody>
      </p:sp>
      <p:sp>
        <p:nvSpPr>
          <p:cNvPr id="12" name="TextBox 11"/>
          <p:cNvSpPr txBox="1"/>
          <p:nvPr/>
        </p:nvSpPr>
        <p:spPr>
          <a:xfrm>
            <a:off x="512797" y="3680905"/>
            <a:ext cx="6432063" cy="2031325"/>
          </a:xfrm>
          <a:prstGeom prst="rect">
            <a:avLst/>
          </a:prstGeom>
          <a:noFill/>
        </p:spPr>
        <p:txBody>
          <a:bodyPr wrap="square" rtlCol="0">
            <a:spAutoFit/>
          </a:bodyPr>
          <a:lstStyle/>
          <a:p>
            <a:r>
              <a:rPr lang="ja-JP" altLang="en-US" b="1" u="sng" dirty="0">
                <a:latin typeface="メイリオ" panose="020B0604030504040204" pitchFamily="50" charset="-128"/>
                <a:ea typeface="メイリオ" panose="020B0604030504040204" pitchFamily="50" charset="-128"/>
              </a:rPr>
              <a:t>類似性メトリック：</a:t>
            </a:r>
          </a:p>
          <a:p>
            <a:r>
              <a:rPr lang="ja-JP" altLang="en-US" dirty="0">
                <a:latin typeface="メイリオ" panose="020B0604030504040204" pitchFamily="50" charset="-128"/>
                <a:ea typeface="メイリオ" panose="020B0604030504040204" pitchFamily="50" charset="-128"/>
              </a:rPr>
              <a:t>ボクセル間の類似性を計算するために使用される。 類似性メトリックは、画像のモダリティと解剖学的領域によって異なる。</a:t>
            </a:r>
          </a:p>
          <a:p>
            <a:pPr marL="342900" indent="-342900">
              <a:buFont typeface="+mj-lt"/>
              <a:buAutoNum type="arabicPeriod"/>
            </a:pPr>
            <a:endParaRPr lang="en-US" dirty="0">
              <a:latin typeface="メイリオ" panose="020B0604030504040204" pitchFamily="50" charset="-128"/>
              <a:ea typeface="メイリオ" panose="020B0604030504040204" pitchFamily="50" charset="-128"/>
            </a:endParaRPr>
          </a:p>
          <a:p>
            <a:pPr marL="342900" indent="-342900">
              <a:buFont typeface="+mj-lt"/>
              <a:buAutoNum type="arabicPeriod"/>
            </a:pPr>
            <a:endParaRPr lang="en-US" dirty="0">
              <a:latin typeface="メイリオ" panose="020B0604030504040204" pitchFamily="50" charset="-128"/>
              <a:ea typeface="メイリオ" panose="020B0604030504040204" pitchFamily="50" charset="-128"/>
            </a:endParaRPr>
          </a:p>
          <a:p>
            <a:endParaRPr lang="en-GB" dirty="0">
              <a:latin typeface="メイリオ" panose="020B0604030504040204" pitchFamily="50" charset="-128"/>
              <a:ea typeface="メイリオ" panose="020B0604030504040204" pitchFamily="50" charset="-128"/>
            </a:endParaRPr>
          </a:p>
        </p:txBody>
      </p:sp>
      <p:sp>
        <p:nvSpPr>
          <p:cNvPr id="15" name="TextBox 14"/>
          <p:cNvSpPr txBox="1"/>
          <p:nvPr/>
        </p:nvSpPr>
        <p:spPr>
          <a:xfrm>
            <a:off x="540911" y="3683139"/>
            <a:ext cx="5622459" cy="923330"/>
          </a:xfrm>
          <a:prstGeom prst="rect">
            <a:avLst/>
          </a:prstGeom>
          <a:noFill/>
        </p:spPr>
        <p:txBody>
          <a:bodyPr wrap="square" rtlCol="0">
            <a:spAutoFit/>
          </a:bodyPr>
          <a:lstStyle/>
          <a:p>
            <a:r>
              <a:rPr lang="ja-JP" altLang="en-US" b="1" u="sng" dirty="0">
                <a:latin typeface="メイリオ" panose="020B0604030504040204" pitchFamily="50" charset="-128"/>
                <a:ea typeface="メイリオ" panose="020B0604030504040204" pitchFamily="50" charset="-128"/>
              </a:rPr>
              <a:t>初期変換</a:t>
            </a:r>
            <a:r>
              <a:rPr lang="en-US" b="1" u="sng" dirty="0">
                <a:latin typeface="メイリオ" panose="020B0604030504040204" pitchFamily="50" charset="-128"/>
                <a:ea typeface="メイリオ" panose="020B0604030504040204" pitchFamily="50" charset="-128"/>
              </a:rPr>
              <a:t>:</a:t>
            </a:r>
          </a:p>
          <a:p>
            <a:endParaRPr lang="en-US"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アライメントなどが対象画像に適用される。</a:t>
            </a:r>
            <a:endParaRPr lang="en-GB" dirty="0">
              <a:latin typeface="メイリオ" panose="020B0604030504040204" pitchFamily="50" charset="-128"/>
              <a:ea typeface="メイリオ" panose="020B0604030504040204" pitchFamily="50" charset="-128"/>
            </a:endParaRPr>
          </a:p>
        </p:txBody>
      </p:sp>
      <p:sp>
        <p:nvSpPr>
          <p:cNvPr id="31" name="TextBox 30"/>
          <p:cNvSpPr txBox="1"/>
          <p:nvPr/>
        </p:nvSpPr>
        <p:spPr>
          <a:xfrm>
            <a:off x="544095" y="3663536"/>
            <a:ext cx="6288729" cy="1477328"/>
          </a:xfrm>
          <a:prstGeom prst="rect">
            <a:avLst/>
          </a:prstGeom>
          <a:noFill/>
        </p:spPr>
        <p:txBody>
          <a:bodyPr wrap="square" rtlCol="0">
            <a:spAutoFit/>
          </a:bodyPr>
          <a:lstStyle/>
          <a:p>
            <a:r>
              <a:rPr lang="ja-JP" altLang="en-US" b="1" u="sng" dirty="0">
                <a:latin typeface="メイリオ" panose="020B0604030504040204" pitchFamily="50" charset="-128"/>
                <a:ea typeface="メイリオ" panose="020B0604030504040204" pitchFamily="50" charset="-128"/>
              </a:rPr>
              <a:t>リサンプリング：</a:t>
            </a:r>
          </a:p>
          <a:p>
            <a:r>
              <a:rPr lang="ja-JP" altLang="en-US" dirty="0">
                <a:latin typeface="メイリオ" panose="020B0604030504040204" pitchFamily="50" charset="-128"/>
                <a:ea typeface="メイリオ" panose="020B0604030504040204" pitchFamily="50" charset="-128"/>
              </a:rPr>
              <a:t>アルゴリズムは、変換を適用した後、対象の画像をリサンプリングする。 リファレンス画像と対象画像が比較され、類似性メトリックが再計算される。 収束が満たされるまで、画像はオプティマイザに送り返される。</a:t>
            </a:r>
          </a:p>
        </p:txBody>
      </p:sp>
      <p:sp>
        <p:nvSpPr>
          <p:cNvPr id="109" name="AutoShape 16"/>
          <p:cNvSpPr>
            <a:spLocks noChangeArrowheads="1"/>
          </p:cNvSpPr>
          <p:nvPr/>
        </p:nvSpPr>
        <p:spPr bwMode="auto">
          <a:xfrm>
            <a:off x="9674960" y="3660307"/>
            <a:ext cx="1743577" cy="684532"/>
          </a:xfrm>
          <a:prstGeom prst="roundRect">
            <a:avLst>
              <a:gd name="adj" fmla="val 16667"/>
            </a:avLst>
          </a:prstGeom>
          <a:solidFill>
            <a:schemeClr val="bg1">
              <a:lumMod val="85000"/>
              <a:alpha val="73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eaLnBrk="1" hangingPunct="1"/>
            <a:r>
              <a:rPr lang="ja-JP" altLang="en-US" sz="1800" dirty="0">
                <a:solidFill>
                  <a:schemeClr val="tx2"/>
                </a:solidFill>
                <a:latin typeface="メイリオ" panose="020B0604030504040204" pitchFamily="50" charset="-128"/>
                <a:ea typeface="メイリオ" panose="020B0604030504040204" pitchFamily="50" charset="-128"/>
              </a:rPr>
              <a:t>オプティマイザ</a:t>
            </a:r>
            <a:endParaRPr lang="en-US" altLang="en-US" sz="1800" dirty="0">
              <a:solidFill>
                <a:schemeClr val="tx2"/>
              </a:solidFill>
              <a:latin typeface="メイリオ" panose="020B0604030504040204" pitchFamily="50" charset="-128"/>
              <a:ea typeface="メイリオ" panose="020B0604030504040204" pitchFamily="50" charset="-128"/>
            </a:endParaRPr>
          </a:p>
        </p:txBody>
      </p:sp>
      <p:sp>
        <p:nvSpPr>
          <p:cNvPr id="30" name="TextBox 29"/>
          <p:cNvSpPr txBox="1"/>
          <p:nvPr/>
        </p:nvSpPr>
        <p:spPr>
          <a:xfrm>
            <a:off x="540911" y="3670814"/>
            <a:ext cx="3270639" cy="892552"/>
          </a:xfrm>
          <a:prstGeom prst="rect">
            <a:avLst/>
          </a:prstGeom>
          <a:noFill/>
        </p:spPr>
        <p:txBody>
          <a:bodyPr wrap="none" rtlCol="0">
            <a:spAutoFit/>
          </a:bodyPr>
          <a:lstStyle/>
          <a:p>
            <a:r>
              <a:rPr lang="ja-JP" altLang="en-US" b="1" u="sng" dirty="0">
                <a:latin typeface="メイリオ" panose="020B0604030504040204" pitchFamily="50" charset="-128"/>
                <a:ea typeface="メイリオ" panose="020B0604030504040204" pitchFamily="50" charset="-128"/>
              </a:rPr>
              <a:t>変換モデル</a:t>
            </a:r>
            <a:r>
              <a:rPr lang="en-US" b="1" u="sng" dirty="0">
                <a:latin typeface="メイリオ" panose="020B0604030504040204" pitchFamily="50" charset="-128"/>
                <a:ea typeface="メイリオ" panose="020B0604030504040204" pitchFamily="50" charset="-128"/>
              </a:rPr>
              <a:t>:</a:t>
            </a:r>
          </a:p>
          <a:p>
            <a:pPr marL="285750" indent="-285750">
              <a:buFont typeface="Arial" panose="020B0604020202020204" pitchFamily="34" charset="0"/>
              <a:buChar char="•"/>
            </a:pPr>
            <a:endParaRPr lang="en-US" sz="1600" dirty="0">
              <a:latin typeface="メイリオ" panose="020B0604030504040204" pitchFamily="50" charset="-128"/>
              <a:ea typeface="メイリオ" panose="020B0604030504040204" pitchFamily="50" charset="-128"/>
            </a:endParaRPr>
          </a:p>
          <a:p>
            <a:pPr marL="285750" indent="-285750">
              <a:buFont typeface="Arial" panose="020B0604020202020204" pitchFamily="34" charset="0"/>
              <a:buChar char="•"/>
            </a:pPr>
            <a:r>
              <a:rPr lang="en-US" dirty="0">
                <a:latin typeface="メイリオ" panose="020B0604030504040204" pitchFamily="50" charset="-128"/>
                <a:ea typeface="メイリオ" panose="020B0604030504040204" pitchFamily="50" charset="-128"/>
              </a:rPr>
              <a:t>Deformation Vector Field</a:t>
            </a:r>
          </a:p>
        </p:txBody>
      </p:sp>
      <p:sp>
        <p:nvSpPr>
          <p:cNvPr id="16" name="TextBox 15"/>
          <p:cNvSpPr txBox="1"/>
          <p:nvPr/>
        </p:nvSpPr>
        <p:spPr>
          <a:xfrm>
            <a:off x="540911" y="3671521"/>
            <a:ext cx="5461698" cy="1200329"/>
          </a:xfrm>
          <a:prstGeom prst="rect">
            <a:avLst/>
          </a:prstGeom>
          <a:noFill/>
        </p:spPr>
        <p:txBody>
          <a:bodyPr wrap="square" rtlCol="0">
            <a:spAutoFit/>
          </a:bodyPr>
          <a:lstStyle/>
          <a:p>
            <a:r>
              <a:rPr lang="ja-JP" altLang="en-US" b="1" u="sng" dirty="0">
                <a:latin typeface="メイリオ" panose="020B0604030504040204" pitchFamily="50" charset="-128"/>
                <a:ea typeface="メイリオ" panose="020B0604030504040204" pitchFamily="50" charset="-128"/>
              </a:rPr>
              <a:t>オプティマイザ：</a:t>
            </a:r>
          </a:p>
          <a:p>
            <a:pPr marL="285750" indent="-285750">
              <a:buFont typeface="Arial" panose="020B0604020202020204" pitchFamily="34" charset="0"/>
              <a:buChar char="•"/>
            </a:pPr>
            <a:r>
              <a:rPr lang="en-US" altLang="ja-JP" dirty="0">
                <a:latin typeface="メイリオ" panose="020B0604030504040204" pitchFamily="50" charset="-128"/>
                <a:ea typeface="メイリオ" panose="020B0604030504040204" pitchFamily="50" charset="-128"/>
              </a:rPr>
              <a:t>Gradient Descent:</a:t>
            </a:r>
            <a:r>
              <a:rPr lang="ja-JP" altLang="en-US" dirty="0">
                <a:latin typeface="メイリオ" panose="020B0604030504040204" pitchFamily="50" charset="-128"/>
                <a:ea typeface="メイリオ" panose="020B0604030504040204" pitchFamily="50" charset="-128"/>
              </a:rPr>
              <a:t>最急降下法</a:t>
            </a:r>
          </a:p>
          <a:p>
            <a:pPr marL="285750" indent="-285750">
              <a:buFont typeface="Arial" panose="020B0604020202020204" pitchFamily="34" charset="0"/>
              <a:buChar char="•"/>
            </a:pPr>
            <a:r>
              <a:rPr lang="ja-JP" altLang="en-US" dirty="0">
                <a:latin typeface="メイリオ" panose="020B0604030504040204" pitchFamily="50" charset="-128"/>
                <a:ea typeface="メイリオ" panose="020B0604030504040204" pitchFamily="50" charset="-128"/>
              </a:rPr>
              <a:t>変換モデルの変換パラメーターを調整する。</a:t>
            </a:r>
          </a:p>
          <a:p>
            <a:endParaRPr lang="en-GB" dirty="0">
              <a:latin typeface="メイリオ" panose="020B0604030504040204" pitchFamily="50" charset="-128"/>
              <a:ea typeface="メイリオ" panose="020B0604030504040204" pitchFamily="50" charset="-128"/>
            </a:endParaRPr>
          </a:p>
        </p:txBody>
      </p:sp>
      <p:sp>
        <p:nvSpPr>
          <p:cNvPr id="10" name="Arc 9"/>
          <p:cNvSpPr/>
          <p:nvPr/>
        </p:nvSpPr>
        <p:spPr>
          <a:xfrm>
            <a:off x="7804888" y="2336826"/>
            <a:ext cx="2741861" cy="2741861"/>
          </a:xfrm>
          <a:prstGeom prst="arc">
            <a:avLst>
              <a:gd name="adj1" fmla="val 18255423"/>
              <a:gd name="adj2" fmla="val 21382921"/>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latin typeface="メイリオ" panose="020B0604030504040204" pitchFamily="50" charset="-128"/>
              <a:ea typeface="メイリオ" panose="020B0604030504040204" pitchFamily="50" charset="-128"/>
            </a:endParaRPr>
          </a:p>
        </p:txBody>
      </p:sp>
      <p:sp>
        <p:nvSpPr>
          <p:cNvPr id="2" name="Title 1"/>
          <p:cNvSpPr>
            <a:spLocks noGrp="1"/>
          </p:cNvSpPr>
          <p:nvPr>
            <p:ph type="title"/>
          </p:nvPr>
        </p:nvSpPr>
        <p:spPr/>
        <p:txBody>
          <a:bodyPr/>
          <a:lstStyle/>
          <a:p>
            <a:r>
              <a:rPr lang="en-US" dirty="0">
                <a:latin typeface="メイリオ" panose="020B0604030504040204" pitchFamily="50" charset="-128"/>
                <a:ea typeface="メイリオ" panose="020B0604030504040204" pitchFamily="50" charset="-128"/>
              </a:rPr>
              <a:t>Deformable Registration Algorithm Workflow</a:t>
            </a:r>
          </a:p>
        </p:txBody>
      </p:sp>
      <p:sp>
        <p:nvSpPr>
          <p:cNvPr id="4" name="Subtitle 3"/>
          <p:cNvSpPr>
            <a:spLocks noGrp="1"/>
          </p:cNvSpPr>
          <p:nvPr>
            <p:ph type="subTitle" idx="1"/>
          </p:nvPr>
        </p:nvSpPr>
        <p:spPr/>
        <p:txBody>
          <a:bodyPr/>
          <a:lstStyle/>
          <a:p>
            <a:r>
              <a:rPr lang="en-US" dirty="0">
                <a:latin typeface="メイリオ" panose="020B0604030504040204" pitchFamily="50" charset="-128"/>
                <a:ea typeface="メイリオ" panose="020B0604030504040204" pitchFamily="50" charset="-128"/>
              </a:rPr>
              <a:t>Process </a:t>
            </a:r>
            <a:r>
              <a:rPr lang="en-US" dirty="0" err="1">
                <a:latin typeface="メイリオ" panose="020B0604030504040204" pitchFamily="50" charset="-128"/>
                <a:ea typeface="メイリオ" panose="020B0604030504040204" pitchFamily="50" charset="-128"/>
              </a:rPr>
              <a:t>Overvie</a:t>
            </a:r>
            <a:endParaRPr lang="en-US" dirty="0">
              <a:latin typeface="メイリオ" panose="020B0604030504040204" pitchFamily="50" charset="-128"/>
              <a:ea typeface="メイリオ" panose="020B0604030504040204" pitchFamily="50" charset="-128"/>
            </a:endParaRPr>
          </a:p>
        </p:txBody>
      </p:sp>
      <p:sp>
        <p:nvSpPr>
          <p:cNvPr id="113" name="AutoShape 16"/>
          <p:cNvSpPr>
            <a:spLocks noChangeArrowheads="1"/>
          </p:cNvSpPr>
          <p:nvPr/>
        </p:nvSpPr>
        <p:spPr bwMode="auto">
          <a:xfrm>
            <a:off x="7246329" y="3856936"/>
            <a:ext cx="1563937" cy="680784"/>
          </a:xfrm>
          <a:prstGeom prst="roundRect">
            <a:avLst>
              <a:gd name="adj" fmla="val 16667"/>
            </a:avLst>
          </a:prstGeom>
          <a:solidFill>
            <a:schemeClr val="bg1">
              <a:lumMod val="85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eaLnBrk="1" hangingPunct="1"/>
            <a:r>
              <a:rPr lang="ja-JP" altLang="en-US" sz="1600" dirty="0">
                <a:solidFill>
                  <a:schemeClr val="tx2"/>
                </a:solidFill>
                <a:latin typeface="メイリオ" panose="020B0604030504040204" pitchFamily="50" charset="-128"/>
                <a:ea typeface="メイリオ" panose="020B0604030504040204" pitchFamily="50" charset="-128"/>
              </a:rPr>
              <a:t>変換モデル</a:t>
            </a:r>
            <a:endParaRPr lang="en-US" altLang="en-US" sz="1600" dirty="0">
              <a:solidFill>
                <a:schemeClr val="tx2"/>
              </a:solidFill>
              <a:latin typeface="メイリオ" panose="020B0604030504040204" pitchFamily="50" charset="-128"/>
              <a:ea typeface="メイリオ" panose="020B0604030504040204" pitchFamily="50" charset="-128"/>
            </a:endParaRPr>
          </a:p>
        </p:txBody>
      </p:sp>
      <p:sp>
        <p:nvSpPr>
          <p:cNvPr id="26" name="AutoShape 16"/>
          <p:cNvSpPr>
            <a:spLocks noChangeArrowheads="1"/>
          </p:cNvSpPr>
          <p:nvPr/>
        </p:nvSpPr>
        <p:spPr bwMode="auto">
          <a:xfrm>
            <a:off x="4659758" y="2239375"/>
            <a:ext cx="1539221" cy="649567"/>
          </a:xfrm>
          <a:prstGeom prst="roundRect">
            <a:avLst>
              <a:gd name="adj" fmla="val 16667"/>
            </a:avLst>
          </a:prstGeom>
          <a:solidFill>
            <a:schemeClr val="bg1">
              <a:lumMod val="85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eaLnBrk="1" hangingPunct="1"/>
            <a:r>
              <a:rPr lang="ja-JP" altLang="en-US" sz="1800" dirty="0">
                <a:solidFill>
                  <a:schemeClr val="tx2"/>
                </a:solidFill>
                <a:latin typeface="メイリオ" panose="020B0604030504040204" pitchFamily="50" charset="-128"/>
                <a:ea typeface="メイリオ" panose="020B0604030504040204" pitchFamily="50" charset="-128"/>
              </a:rPr>
              <a:t>初期変換</a:t>
            </a:r>
            <a:endParaRPr lang="en-US" altLang="en-US" sz="1800" dirty="0">
              <a:solidFill>
                <a:schemeClr val="tx2"/>
              </a:solidFill>
              <a:latin typeface="メイリオ" panose="020B0604030504040204" pitchFamily="50" charset="-128"/>
              <a:ea typeface="メイリオ" panose="020B0604030504040204" pitchFamily="50" charset="-128"/>
            </a:endParaRPr>
          </a:p>
        </p:txBody>
      </p:sp>
      <p:sp>
        <p:nvSpPr>
          <p:cNvPr id="21" name="AutoShape 16"/>
          <p:cNvSpPr>
            <a:spLocks noChangeArrowheads="1"/>
          </p:cNvSpPr>
          <p:nvPr/>
        </p:nvSpPr>
        <p:spPr bwMode="auto">
          <a:xfrm>
            <a:off x="8393852" y="2239375"/>
            <a:ext cx="1563937" cy="667822"/>
          </a:xfrm>
          <a:prstGeom prst="roundRect">
            <a:avLst>
              <a:gd name="adj" fmla="val 16667"/>
            </a:avLst>
          </a:prstGeom>
          <a:solidFill>
            <a:schemeClr val="bg1">
              <a:lumMod val="85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eaLnBrk="1" hangingPunct="1"/>
            <a:r>
              <a:rPr lang="ja-JP" altLang="en-US" sz="1400" dirty="0">
                <a:solidFill>
                  <a:schemeClr val="tx2"/>
                </a:solidFill>
                <a:latin typeface="メイリオ" panose="020B0604030504040204" pitchFamily="50" charset="-128"/>
                <a:ea typeface="メイリオ" panose="020B0604030504040204" pitchFamily="50" charset="-128"/>
              </a:rPr>
              <a:t>類似性メトリック</a:t>
            </a:r>
            <a:endParaRPr lang="en-US" altLang="en-US" sz="1400" dirty="0">
              <a:solidFill>
                <a:schemeClr val="tx2"/>
              </a:solidFill>
              <a:latin typeface="メイリオ" panose="020B0604030504040204" pitchFamily="50" charset="-128"/>
              <a:ea typeface="メイリオ" panose="020B0604030504040204" pitchFamily="50" charset="-128"/>
            </a:endParaRPr>
          </a:p>
        </p:txBody>
      </p:sp>
      <p:cxnSp>
        <p:nvCxnSpPr>
          <p:cNvPr id="13" name="Straight Arrow Connector 12"/>
          <p:cNvCxnSpPr>
            <a:stCxn id="26" idx="3"/>
          </p:cNvCxnSpPr>
          <p:nvPr/>
        </p:nvCxnSpPr>
        <p:spPr>
          <a:xfrm>
            <a:off x="6198979" y="2564159"/>
            <a:ext cx="1976727" cy="9127"/>
          </a:xfrm>
          <a:prstGeom prst="straightConnector1">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333764" y="1719298"/>
            <a:ext cx="2821137" cy="1676035"/>
            <a:chOff x="333764" y="1719298"/>
            <a:chExt cx="2821137" cy="1676035"/>
          </a:xfrm>
        </p:grpSpPr>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8878" y="1898742"/>
              <a:ext cx="771659" cy="818075"/>
            </a:xfrm>
            <a:prstGeom prst="rect">
              <a:avLst/>
            </a:prstGeom>
          </p:spPr>
        </p:pic>
        <p:pic>
          <p:nvPicPr>
            <p:cNvPr id="24" name="Picture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51871" y="1924304"/>
              <a:ext cx="708998" cy="818075"/>
            </a:xfrm>
            <a:prstGeom prst="rect">
              <a:avLst/>
            </a:prstGeom>
            <a:noFill/>
          </p:spPr>
        </p:pic>
        <p:sp>
          <p:nvSpPr>
            <p:cNvPr id="98" name="Text Box 25"/>
            <p:cNvSpPr txBox="1">
              <a:spLocks noChangeArrowheads="1"/>
            </p:cNvSpPr>
            <p:nvPr/>
          </p:nvSpPr>
          <p:spPr bwMode="auto">
            <a:xfrm>
              <a:off x="333764" y="2727363"/>
              <a:ext cx="1261884" cy="5232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eaLnBrk="1" hangingPunct="1"/>
              <a:r>
                <a:rPr lang="ja-JP" altLang="en-US" sz="1400" dirty="0">
                  <a:latin typeface="メイリオ" panose="020B0604030504040204" pitchFamily="50" charset="-128"/>
                  <a:ea typeface="メイリオ" panose="020B0604030504040204" pitchFamily="50" charset="-128"/>
                </a:rPr>
                <a:t>リファレンス</a:t>
              </a:r>
              <a:endParaRPr lang="en-US" altLang="ja-JP" sz="1400" dirty="0">
                <a:latin typeface="メイリオ" panose="020B0604030504040204" pitchFamily="50" charset="-128"/>
                <a:ea typeface="メイリオ" panose="020B0604030504040204" pitchFamily="50" charset="-128"/>
              </a:endParaRPr>
            </a:p>
            <a:p>
              <a:pPr algn="ctr" eaLnBrk="1" hangingPunct="1"/>
              <a:r>
                <a:rPr lang="ja-JP" altLang="en-US" sz="1400" dirty="0">
                  <a:latin typeface="メイリオ" panose="020B0604030504040204" pitchFamily="50" charset="-128"/>
                  <a:ea typeface="メイリオ" panose="020B0604030504040204" pitchFamily="50" charset="-128"/>
                </a:rPr>
                <a:t>画像</a:t>
              </a:r>
              <a:endParaRPr lang="en-US" altLang="en-US" sz="1400" dirty="0">
                <a:latin typeface="メイリオ" panose="020B0604030504040204" pitchFamily="50" charset="-128"/>
                <a:ea typeface="メイリオ" panose="020B0604030504040204" pitchFamily="50" charset="-128"/>
              </a:endParaRPr>
            </a:p>
          </p:txBody>
        </p:sp>
        <p:sp>
          <p:nvSpPr>
            <p:cNvPr id="99" name="Text Box 26"/>
            <p:cNvSpPr txBox="1">
              <a:spLocks noChangeArrowheads="1"/>
            </p:cNvSpPr>
            <p:nvPr/>
          </p:nvSpPr>
          <p:spPr bwMode="auto">
            <a:xfrm>
              <a:off x="1257838" y="2743414"/>
              <a:ext cx="1897063" cy="5232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eaLnBrk="1" hangingPunct="1"/>
              <a:r>
                <a:rPr lang="ja-JP" altLang="en-US" sz="1400" dirty="0">
                  <a:latin typeface="メイリオ" panose="020B0604030504040204" pitchFamily="50" charset="-128"/>
                  <a:ea typeface="メイリオ" panose="020B0604030504040204" pitchFamily="50" charset="-128"/>
                </a:rPr>
                <a:t>対象</a:t>
              </a:r>
              <a:endParaRPr lang="en-US" altLang="ja-JP" sz="1400" dirty="0">
                <a:latin typeface="メイリオ" panose="020B0604030504040204" pitchFamily="50" charset="-128"/>
                <a:ea typeface="メイリオ" panose="020B0604030504040204" pitchFamily="50" charset="-128"/>
              </a:endParaRPr>
            </a:p>
            <a:p>
              <a:pPr algn="ctr" eaLnBrk="1" hangingPunct="1"/>
              <a:r>
                <a:rPr lang="ja-JP" altLang="en-US" sz="1400" dirty="0">
                  <a:latin typeface="メイリオ" panose="020B0604030504040204" pitchFamily="50" charset="-128"/>
                  <a:ea typeface="メイリオ" panose="020B0604030504040204" pitchFamily="50" charset="-128"/>
                </a:rPr>
                <a:t>画像</a:t>
              </a:r>
              <a:endParaRPr lang="en-US" altLang="en-US" sz="1400" dirty="0">
                <a:latin typeface="メイリオ" panose="020B0604030504040204" pitchFamily="50" charset="-128"/>
                <a:ea typeface="メイリオ" panose="020B0604030504040204" pitchFamily="50" charset="-128"/>
              </a:endParaRPr>
            </a:p>
          </p:txBody>
        </p:sp>
        <p:sp>
          <p:nvSpPr>
            <p:cNvPr id="3" name="Cross 2"/>
            <p:cNvSpPr/>
            <p:nvPr/>
          </p:nvSpPr>
          <p:spPr>
            <a:xfrm>
              <a:off x="1406058" y="2123417"/>
              <a:ext cx="390291" cy="380649"/>
            </a:xfrm>
            <a:prstGeom prst="plus">
              <a:avLst>
                <a:gd name="adj" fmla="val 40360"/>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メイリオ" panose="020B0604030504040204" pitchFamily="50" charset="-128"/>
                <a:ea typeface="メイリオ" panose="020B0604030504040204" pitchFamily="50" charset="-128"/>
              </a:endParaRPr>
            </a:p>
          </p:txBody>
        </p:sp>
        <p:sp>
          <p:nvSpPr>
            <p:cNvPr id="5" name="Rectangle 4"/>
            <p:cNvSpPr/>
            <p:nvPr/>
          </p:nvSpPr>
          <p:spPr>
            <a:xfrm>
              <a:off x="347014" y="1719298"/>
              <a:ext cx="2641513" cy="167603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メイリオ" panose="020B0604030504040204" pitchFamily="50" charset="-128"/>
                <a:ea typeface="メイリオ" panose="020B0604030504040204" pitchFamily="50" charset="-128"/>
              </a:endParaRPr>
            </a:p>
          </p:txBody>
        </p:sp>
      </p:grpSp>
      <p:cxnSp>
        <p:nvCxnSpPr>
          <p:cNvPr id="22" name="Straight Arrow Connector 21"/>
          <p:cNvCxnSpPr/>
          <p:nvPr/>
        </p:nvCxnSpPr>
        <p:spPr>
          <a:xfrm>
            <a:off x="2988527" y="2563337"/>
            <a:ext cx="1646046" cy="0"/>
          </a:xfrm>
          <a:prstGeom prst="straightConnector1">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27" name="Arc 26"/>
          <p:cNvSpPr/>
          <p:nvPr/>
        </p:nvSpPr>
        <p:spPr>
          <a:xfrm>
            <a:off x="7804888" y="2336826"/>
            <a:ext cx="2741861" cy="2741861"/>
          </a:xfrm>
          <a:prstGeom prst="arc">
            <a:avLst>
              <a:gd name="adj1" fmla="val 1901410"/>
              <a:gd name="adj2" fmla="val 8395608"/>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latin typeface="メイリオ" panose="020B0604030504040204" pitchFamily="50" charset="-128"/>
              <a:ea typeface="メイリオ" panose="020B0604030504040204" pitchFamily="50" charset="-128"/>
            </a:endParaRPr>
          </a:p>
        </p:txBody>
      </p:sp>
      <p:sp>
        <p:nvSpPr>
          <p:cNvPr id="29" name="Arc 28"/>
          <p:cNvSpPr/>
          <p:nvPr/>
        </p:nvSpPr>
        <p:spPr>
          <a:xfrm>
            <a:off x="7829057" y="2341960"/>
            <a:ext cx="2741861" cy="2741861"/>
          </a:xfrm>
          <a:prstGeom prst="arc">
            <a:avLst>
              <a:gd name="adj1" fmla="val 10573072"/>
              <a:gd name="adj2" fmla="val 13650035"/>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latin typeface="メイリオ" panose="020B0604030504040204" pitchFamily="50" charset="-128"/>
              <a:ea typeface="メイリオ" panose="020B0604030504040204" pitchFamily="50" charset="-128"/>
            </a:endParaRPr>
          </a:p>
        </p:txBody>
      </p:sp>
      <p:sp>
        <p:nvSpPr>
          <p:cNvPr id="7" name="TextBox 6">
            <a:extLst>
              <a:ext uri="{FF2B5EF4-FFF2-40B4-BE49-F238E27FC236}">
                <a16:creationId xmlns:a16="http://schemas.microsoft.com/office/drawing/2014/main" id="{3A8D4DB9-BCA5-467D-BAB4-923E6577472A}"/>
              </a:ext>
            </a:extLst>
          </p:cNvPr>
          <p:cNvSpPr txBox="1"/>
          <p:nvPr/>
        </p:nvSpPr>
        <p:spPr>
          <a:xfrm>
            <a:off x="11465169" y="5600700"/>
            <a:ext cx="470000" cy="369332"/>
          </a:xfrm>
          <a:prstGeom prst="rect">
            <a:avLst/>
          </a:prstGeom>
          <a:noFill/>
        </p:spPr>
        <p:txBody>
          <a:bodyPr wrap="none" rtlCol="0">
            <a:spAutoFit/>
          </a:bodyPr>
          <a:lstStyle/>
          <a:p>
            <a:r>
              <a:rPr lang="en-US" dirty="0">
                <a:latin typeface="メイリオ" panose="020B0604030504040204" pitchFamily="50" charset="-128"/>
                <a:ea typeface="メイリオ" panose="020B0604030504040204" pitchFamily="50" charset="-128"/>
              </a:rPr>
              <a:t>29</a:t>
            </a:r>
          </a:p>
        </p:txBody>
      </p:sp>
      <p:sp>
        <p:nvSpPr>
          <p:cNvPr id="33" name="TextBox 32">
            <a:extLst>
              <a:ext uri="{FF2B5EF4-FFF2-40B4-BE49-F238E27FC236}">
                <a16:creationId xmlns:a16="http://schemas.microsoft.com/office/drawing/2014/main" id="{F0D63DC5-7813-454B-972B-7B2E90CEDA06}"/>
              </a:ext>
            </a:extLst>
          </p:cNvPr>
          <p:cNvSpPr txBox="1"/>
          <p:nvPr/>
        </p:nvSpPr>
        <p:spPr>
          <a:xfrm>
            <a:off x="534673" y="3700508"/>
            <a:ext cx="6307571" cy="923330"/>
          </a:xfrm>
          <a:prstGeom prst="rect">
            <a:avLst/>
          </a:prstGeom>
          <a:noFill/>
        </p:spPr>
        <p:txBody>
          <a:bodyPr wrap="square" rtlCol="0">
            <a:spAutoFit/>
          </a:bodyPr>
          <a:lstStyle/>
          <a:p>
            <a:r>
              <a:rPr lang="ja-JP" altLang="en-US" b="1" u="sng" dirty="0">
                <a:latin typeface="メイリオ" panose="020B0604030504040204" pitchFamily="50" charset="-128"/>
                <a:ea typeface="メイリオ" panose="020B0604030504040204" pitchFamily="50" charset="-128"/>
              </a:rPr>
              <a:t>繰り返す：</a:t>
            </a:r>
          </a:p>
          <a:p>
            <a:r>
              <a:rPr lang="ja-JP" altLang="en-US" dirty="0">
                <a:latin typeface="メイリオ" panose="020B0604030504040204" pitchFamily="50" charset="-128"/>
                <a:ea typeface="メイリオ" panose="020B0604030504040204" pitchFamily="50" charset="-128"/>
              </a:rPr>
              <a:t>最適化</a:t>
            </a:r>
            <a:r>
              <a:rPr lang="en-US" altLang="ja-JP" dirty="0">
                <a:latin typeface="メイリオ" panose="020B0604030504040204" pitchFamily="50" charset="-128"/>
                <a:ea typeface="メイリオ" panose="020B0604030504040204" pitchFamily="50" charset="-128"/>
              </a:rPr>
              <a:t>&gt;</a:t>
            </a:r>
            <a:r>
              <a:rPr lang="ja-JP" altLang="en-US" dirty="0">
                <a:latin typeface="メイリオ" panose="020B0604030504040204" pitchFamily="50" charset="-128"/>
                <a:ea typeface="メイリオ" panose="020B0604030504040204" pitchFamily="50" charset="-128"/>
              </a:rPr>
              <a:t>変換</a:t>
            </a:r>
            <a:r>
              <a:rPr lang="en-US" altLang="ja-JP" dirty="0">
                <a:latin typeface="メイリオ" panose="020B0604030504040204" pitchFamily="50" charset="-128"/>
                <a:ea typeface="メイリオ" panose="020B0604030504040204" pitchFamily="50" charset="-128"/>
              </a:rPr>
              <a:t>&gt;</a:t>
            </a:r>
            <a:r>
              <a:rPr lang="ja-JP" altLang="en-US" dirty="0">
                <a:latin typeface="メイリオ" panose="020B0604030504040204" pitchFamily="50" charset="-128"/>
                <a:ea typeface="メイリオ" panose="020B0604030504040204" pitchFamily="50" charset="-128"/>
              </a:rPr>
              <a:t>類似性メトリックの計算は、画像ピラミッドのレベルごとに複数回繰り返される。</a:t>
            </a:r>
          </a:p>
        </p:txBody>
      </p:sp>
    </p:spTree>
    <p:extLst>
      <p:ext uri="{BB962C8B-B14F-4D97-AF65-F5344CB8AC3E}">
        <p14:creationId xmlns:p14="http://schemas.microsoft.com/office/powerpoint/2010/main" val="2241832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
                                        </p:tgtEl>
                                      </p:cBhvr>
                                    </p:animEffect>
                                    <p:set>
                                      <p:cBhvr>
                                        <p:cTn id="20" dur="1" fill="hold">
                                          <p:stCondLst>
                                            <p:cond delay="499"/>
                                          </p:stCondLst>
                                        </p:cTn>
                                        <p:tgtEl>
                                          <p:spTgt spid="15"/>
                                        </p:tgtEl>
                                        <p:attrNameLst>
                                          <p:attrName>style.visibility</p:attrName>
                                        </p:attrNameLst>
                                      </p:cBhvr>
                                      <p:to>
                                        <p:strVal val="hidden"/>
                                      </p:to>
                                    </p:se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500"/>
                                        <p:tgtEl>
                                          <p:spTgt spid="13"/>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1" nodeType="clickEffect">
                                  <p:stCondLst>
                                    <p:cond delay="0"/>
                                  </p:stCondLst>
                                  <p:childTnLst>
                                    <p:animEffect transition="out" filter="fade">
                                      <p:cBhvr>
                                        <p:cTn id="36" dur="500"/>
                                        <p:tgtEl>
                                          <p:spTgt spid="12"/>
                                        </p:tgtEl>
                                      </p:cBhvr>
                                    </p:animEffect>
                                    <p:set>
                                      <p:cBhvr>
                                        <p:cTn id="37" dur="1" fill="hold">
                                          <p:stCondLst>
                                            <p:cond delay="499"/>
                                          </p:stCondLst>
                                        </p:cTn>
                                        <p:tgtEl>
                                          <p:spTgt spid="12"/>
                                        </p:tgtEl>
                                        <p:attrNameLst>
                                          <p:attrName>style.visibility</p:attrName>
                                        </p:attrNameLst>
                                      </p:cBhvr>
                                      <p:to>
                                        <p:strVal val="hidden"/>
                                      </p:to>
                                    </p:set>
                                  </p:childTnLst>
                                </p:cTn>
                              </p:par>
                            </p:childTnLst>
                          </p:cTn>
                        </p:par>
                        <p:par>
                          <p:cTn id="38" fill="hold">
                            <p:stCondLst>
                              <p:cond delay="500"/>
                            </p:stCondLst>
                            <p:childTnLst>
                              <p:par>
                                <p:cTn id="39" presetID="22" presetClass="entr" presetSubtype="1"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up)">
                                      <p:cBhvr>
                                        <p:cTn id="41" dur="500"/>
                                        <p:tgtEl>
                                          <p:spTgt spid="10"/>
                                        </p:tgtEl>
                                      </p:cBhvr>
                                    </p:animEffect>
                                  </p:childTnLst>
                                </p:cTn>
                              </p:par>
                            </p:childTnLst>
                          </p:cTn>
                        </p:par>
                        <p:par>
                          <p:cTn id="42" fill="hold">
                            <p:stCondLst>
                              <p:cond delay="1000"/>
                            </p:stCondLst>
                            <p:childTnLst>
                              <p:par>
                                <p:cTn id="43" presetID="10" presetClass="entr" presetSubtype="0" fill="hold" grpId="0" nodeType="afterEffect">
                                  <p:stCondLst>
                                    <p:cond delay="0"/>
                                  </p:stCondLst>
                                  <p:childTnLst>
                                    <p:set>
                                      <p:cBhvr>
                                        <p:cTn id="44" dur="1" fill="hold">
                                          <p:stCondLst>
                                            <p:cond delay="0"/>
                                          </p:stCondLst>
                                        </p:cTn>
                                        <p:tgtEl>
                                          <p:spTgt spid="109"/>
                                        </p:tgtEl>
                                        <p:attrNameLst>
                                          <p:attrName>style.visibility</p:attrName>
                                        </p:attrNameLst>
                                      </p:cBhvr>
                                      <p:to>
                                        <p:strVal val="visible"/>
                                      </p:to>
                                    </p:set>
                                    <p:animEffect transition="in" filter="fade">
                                      <p:cBhvr>
                                        <p:cTn id="45" dur="500"/>
                                        <p:tgtEl>
                                          <p:spTgt spid="109"/>
                                        </p:tgtEl>
                                      </p:cBhvr>
                                    </p:animEffect>
                                  </p:childTnLst>
                                </p:cTn>
                              </p:par>
                            </p:childTnLst>
                          </p:cTn>
                        </p:par>
                        <p:par>
                          <p:cTn id="46" fill="hold">
                            <p:stCondLst>
                              <p:cond delay="1500"/>
                            </p:stCondLst>
                            <p:childTnLst>
                              <p:par>
                                <p:cTn id="47" presetID="10" presetClass="entr" presetSubtype="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6"/>
                                        </p:tgtEl>
                                      </p:cBhvr>
                                    </p:animEffect>
                                    <p:set>
                                      <p:cBhvr>
                                        <p:cTn id="54" dur="1" fill="hold">
                                          <p:stCondLst>
                                            <p:cond delay="499"/>
                                          </p:stCondLst>
                                        </p:cTn>
                                        <p:tgtEl>
                                          <p:spTgt spid="16"/>
                                        </p:tgtEl>
                                        <p:attrNameLst>
                                          <p:attrName>style.visibility</p:attrName>
                                        </p:attrNameLst>
                                      </p:cBhvr>
                                      <p:to>
                                        <p:strVal val="hidden"/>
                                      </p:to>
                                    </p:set>
                                  </p:childTnLst>
                                </p:cTn>
                              </p:par>
                            </p:childTnLst>
                          </p:cTn>
                        </p:par>
                        <p:par>
                          <p:cTn id="55" fill="hold">
                            <p:stCondLst>
                              <p:cond delay="500"/>
                            </p:stCondLst>
                            <p:childTnLst>
                              <p:par>
                                <p:cTn id="56" presetID="22" presetClass="entr" presetSubtype="2"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ipe(right)">
                                      <p:cBhvr>
                                        <p:cTn id="58" dur="500"/>
                                        <p:tgtEl>
                                          <p:spTgt spid="27"/>
                                        </p:tgtEl>
                                      </p:cBhvr>
                                    </p:animEffect>
                                  </p:childTnLst>
                                </p:cTn>
                              </p:par>
                            </p:childTnLst>
                          </p:cTn>
                        </p:par>
                        <p:par>
                          <p:cTn id="59" fill="hold">
                            <p:stCondLst>
                              <p:cond delay="1000"/>
                            </p:stCondLst>
                            <p:childTnLst>
                              <p:par>
                                <p:cTn id="60" presetID="10" presetClass="entr" presetSubtype="0" fill="hold" grpId="0" nodeType="afterEffect">
                                  <p:stCondLst>
                                    <p:cond delay="0"/>
                                  </p:stCondLst>
                                  <p:childTnLst>
                                    <p:set>
                                      <p:cBhvr>
                                        <p:cTn id="61" dur="1" fill="hold">
                                          <p:stCondLst>
                                            <p:cond delay="0"/>
                                          </p:stCondLst>
                                        </p:cTn>
                                        <p:tgtEl>
                                          <p:spTgt spid="113"/>
                                        </p:tgtEl>
                                        <p:attrNameLst>
                                          <p:attrName>style.visibility</p:attrName>
                                        </p:attrNameLst>
                                      </p:cBhvr>
                                      <p:to>
                                        <p:strVal val="visible"/>
                                      </p:to>
                                    </p:set>
                                    <p:animEffect transition="in" filter="fade">
                                      <p:cBhvr>
                                        <p:cTn id="62" dur="500"/>
                                        <p:tgtEl>
                                          <p:spTgt spid="113"/>
                                        </p:tgtEl>
                                      </p:cBhvr>
                                    </p:animEffect>
                                  </p:childTnLst>
                                </p:cTn>
                              </p:par>
                            </p:childTnLst>
                          </p:cTn>
                        </p:par>
                        <p:par>
                          <p:cTn id="63" fill="hold">
                            <p:stCondLst>
                              <p:cond delay="1500"/>
                            </p:stCondLst>
                            <p:childTnLst>
                              <p:par>
                                <p:cTn id="64" presetID="10" presetClass="entr" presetSubtype="0" fill="hold" grpId="0" nodeType="after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500"/>
                                        <p:tgtEl>
                                          <p:spTgt spid="30"/>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xit" presetSubtype="0" fill="hold" grpId="1" nodeType="clickEffect">
                                  <p:stCondLst>
                                    <p:cond delay="0"/>
                                  </p:stCondLst>
                                  <p:childTnLst>
                                    <p:animEffect transition="out" filter="fade">
                                      <p:cBhvr>
                                        <p:cTn id="70" dur="500"/>
                                        <p:tgtEl>
                                          <p:spTgt spid="30"/>
                                        </p:tgtEl>
                                      </p:cBhvr>
                                    </p:animEffect>
                                    <p:set>
                                      <p:cBhvr>
                                        <p:cTn id="71" dur="1" fill="hold">
                                          <p:stCondLst>
                                            <p:cond delay="499"/>
                                          </p:stCondLst>
                                        </p:cTn>
                                        <p:tgtEl>
                                          <p:spTgt spid="30"/>
                                        </p:tgtEl>
                                        <p:attrNameLst>
                                          <p:attrName>style.visibility</p:attrName>
                                        </p:attrNameLst>
                                      </p:cBhvr>
                                      <p:to>
                                        <p:strVal val="hidden"/>
                                      </p:to>
                                    </p:set>
                                  </p:childTnLst>
                                </p:cTn>
                              </p:par>
                            </p:childTnLst>
                          </p:cTn>
                        </p:par>
                        <p:par>
                          <p:cTn id="72" fill="hold">
                            <p:stCondLst>
                              <p:cond delay="500"/>
                            </p:stCondLst>
                            <p:childTnLst>
                              <p:par>
                                <p:cTn id="73" presetID="22" presetClass="entr" presetSubtype="4"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wipe(down)">
                                      <p:cBhvr>
                                        <p:cTn id="75" dur="500"/>
                                        <p:tgtEl>
                                          <p:spTgt spid="29"/>
                                        </p:tgtEl>
                                      </p:cBhvr>
                                    </p:animEffect>
                                  </p:childTnLst>
                                </p:cTn>
                              </p:par>
                            </p:childTnLst>
                          </p:cTn>
                        </p:par>
                        <p:par>
                          <p:cTn id="76" fill="hold">
                            <p:stCondLst>
                              <p:cond delay="1000"/>
                            </p:stCondLst>
                            <p:childTnLst>
                              <p:par>
                                <p:cTn id="77" presetID="10" presetClass="entr" presetSubtype="0"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fade">
                                      <p:cBhvr>
                                        <p:cTn id="79" dur="500"/>
                                        <p:tgtEl>
                                          <p:spTgt spid="31"/>
                                        </p:tgtEl>
                                      </p:cBhvr>
                                    </p:animEffect>
                                  </p:childTnLst>
                                </p:cTn>
                              </p:par>
                            </p:childTnLst>
                          </p:cTn>
                        </p:par>
                      </p:childTnLst>
                    </p:cTn>
                  </p:par>
                  <p:par>
                    <p:cTn id="80" fill="hold">
                      <p:stCondLst>
                        <p:cond delay="indefinite"/>
                      </p:stCondLst>
                      <p:childTnLst>
                        <p:par>
                          <p:cTn id="81" fill="hold">
                            <p:stCondLst>
                              <p:cond delay="0"/>
                            </p:stCondLst>
                            <p:childTnLst>
                              <p:par>
                                <p:cTn id="82" presetID="1" presetClass="exit" presetSubtype="0" fill="hold" grpId="1" nodeType="clickEffect">
                                  <p:stCondLst>
                                    <p:cond delay="0"/>
                                  </p:stCondLst>
                                  <p:childTnLst>
                                    <p:set>
                                      <p:cBhvr>
                                        <p:cTn id="83" dur="1" fill="hold">
                                          <p:stCondLst>
                                            <p:cond delay="0"/>
                                          </p:stCondLst>
                                        </p:cTn>
                                        <p:tgtEl>
                                          <p:spTgt spid="31"/>
                                        </p:tgtEl>
                                        <p:attrNameLst>
                                          <p:attrName>style.visibility</p:attrName>
                                        </p:attrNameLst>
                                      </p:cBhvr>
                                      <p:to>
                                        <p:strVal val="hidden"/>
                                      </p:to>
                                    </p:set>
                                  </p:childTnLst>
                                </p:cTn>
                              </p:par>
                              <p:par>
                                <p:cTn id="84" presetID="10" presetClass="entr" presetSubtype="0" fill="hold" grpId="0" nodeType="withEffect">
                                  <p:stCondLst>
                                    <p:cond delay="0"/>
                                  </p:stCondLst>
                                  <p:childTnLst>
                                    <p:set>
                                      <p:cBhvr>
                                        <p:cTn id="85" dur="1" fill="hold">
                                          <p:stCondLst>
                                            <p:cond delay="0"/>
                                          </p:stCondLst>
                                        </p:cTn>
                                        <p:tgtEl>
                                          <p:spTgt spid="33"/>
                                        </p:tgtEl>
                                        <p:attrNameLst>
                                          <p:attrName>style.visibility</p:attrName>
                                        </p:attrNameLst>
                                      </p:cBhvr>
                                      <p:to>
                                        <p:strVal val="visible"/>
                                      </p:to>
                                    </p:set>
                                    <p:animEffect transition="in" filter="fade">
                                      <p:cBhvr>
                                        <p:cTn id="8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P spid="15" grpId="0"/>
      <p:bldP spid="15" grpId="1"/>
      <p:bldP spid="31" grpId="0"/>
      <p:bldP spid="31" grpId="1"/>
      <p:bldP spid="109" grpId="0" animBg="1"/>
      <p:bldP spid="30" grpId="0"/>
      <p:bldP spid="30" grpId="1"/>
      <p:bldP spid="16" grpId="0"/>
      <p:bldP spid="16" grpId="1"/>
      <p:bldP spid="10" grpId="0" animBg="1"/>
      <p:bldP spid="113" grpId="0" animBg="1"/>
      <p:bldP spid="26" grpId="0" animBg="1"/>
      <p:bldP spid="21" grpId="0" animBg="1"/>
      <p:bldP spid="27" grpId="0" animBg="1"/>
      <p:bldP spid="29" grpId="0" animBg="1"/>
      <p:bldP spid="3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p:cNvSpPr/>
          <p:nvPr/>
        </p:nvSpPr>
        <p:spPr>
          <a:xfrm>
            <a:off x="5112327" y="2376908"/>
            <a:ext cx="6788728" cy="3677735"/>
          </a:xfrm>
          <a:prstGeom prst="rect">
            <a:avLst/>
          </a:prstGeom>
          <a:solidFill>
            <a:schemeClr val="bg1">
              <a:lumMod val="8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メイリオ" panose="020B0604030504040204" pitchFamily="50" charset="-128"/>
              <a:ea typeface="メイリオ" panose="020B0604030504040204" pitchFamily="50" charset="-128"/>
            </a:endParaRPr>
          </a:p>
        </p:txBody>
      </p:sp>
      <p:sp>
        <p:nvSpPr>
          <p:cNvPr id="71" name="TextBox 70"/>
          <p:cNvSpPr txBox="1"/>
          <p:nvPr/>
        </p:nvSpPr>
        <p:spPr>
          <a:xfrm>
            <a:off x="5738887" y="3667832"/>
            <a:ext cx="6011455" cy="1200329"/>
          </a:xfrm>
          <a:prstGeom prst="rect">
            <a:avLst/>
          </a:prstGeom>
          <a:noFill/>
        </p:spPr>
        <p:txBody>
          <a:bodyPr wrap="square" rtlCol="0">
            <a:spAutoFit/>
          </a:bodyPr>
          <a:lstStyle/>
          <a:p>
            <a:r>
              <a:rPr lang="ja-JP" altLang="en-US" sz="2400" dirty="0">
                <a:latin typeface="メイリオ" panose="020B0604030504040204" pitchFamily="50" charset="-128"/>
                <a:ea typeface="メイリオ" panose="020B0604030504040204" pitchFamily="50" charset="-128"/>
              </a:rPr>
              <a:t>次に、別の多重解像度ピラミッドを構築して、</a:t>
            </a:r>
            <a:r>
              <a:rPr lang="en-US" altLang="ja-JP" sz="2400" dirty="0">
                <a:latin typeface="メイリオ" panose="020B0604030504040204" pitchFamily="50" charset="-128"/>
                <a:ea typeface="メイリオ" panose="020B0604030504040204" pitchFamily="50" charset="-128"/>
              </a:rPr>
              <a:t> Dense</a:t>
            </a:r>
            <a:r>
              <a:rPr lang="ja-JP" altLang="en-US" sz="2400" dirty="0">
                <a:latin typeface="メイリオ" panose="020B0604030504040204" pitchFamily="50" charset="-128"/>
                <a:ea typeface="メイリオ" panose="020B0604030504040204" pitchFamily="50" charset="-128"/>
              </a:rPr>
              <a:t>デフォーマブルレジストレーションを実行する。</a:t>
            </a:r>
            <a:endParaRPr lang="en-US" sz="2400" dirty="0">
              <a:latin typeface="メイリオ" panose="020B0604030504040204" pitchFamily="50" charset="-128"/>
              <a:ea typeface="メイリオ" panose="020B0604030504040204" pitchFamily="50" charset="-128"/>
            </a:endParaRPr>
          </a:p>
        </p:txBody>
      </p:sp>
      <p:sp>
        <p:nvSpPr>
          <p:cNvPr id="60" name="TextBox 59"/>
          <p:cNvSpPr txBox="1"/>
          <p:nvPr/>
        </p:nvSpPr>
        <p:spPr>
          <a:xfrm>
            <a:off x="5835080" y="3768270"/>
            <a:ext cx="5952760" cy="830997"/>
          </a:xfrm>
          <a:prstGeom prst="rect">
            <a:avLst/>
          </a:prstGeom>
          <a:noFill/>
        </p:spPr>
        <p:txBody>
          <a:bodyPr wrap="square" rtlCol="0">
            <a:spAutoFit/>
          </a:bodyPr>
          <a:lstStyle/>
          <a:p>
            <a:r>
              <a:rPr lang="ja-JP" altLang="en-US" sz="2400" dirty="0">
                <a:latin typeface="メイリオ" panose="020B0604030504040204" pitchFamily="50" charset="-128"/>
                <a:ea typeface="メイリオ" panose="020B0604030504040204" pitchFamily="50" charset="-128"/>
              </a:rPr>
              <a:t>骨の解剖学的構造を強調するために、強度範囲をトリミングする。</a:t>
            </a:r>
            <a:endParaRPr lang="en-GB" sz="2400" dirty="0">
              <a:latin typeface="メイリオ" panose="020B0604030504040204" pitchFamily="50" charset="-128"/>
              <a:ea typeface="メイリオ" panose="020B0604030504040204" pitchFamily="50" charset="-128"/>
            </a:endParaRPr>
          </a:p>
        </p:txBody>
      </p:sp>
      <p:sp>
        <p:nvSpPr>
          <p:cNvPr id="58" name="TextBox 57"/>
          <p:cNvSpPr txBox="1"/>
          <p:nvPr/>
        </p:nvSpPr>
        <p:spPr>
          <a:xfrm>
            <a:off x="5382758" y="2815391"/>
            <a:ext cx="6553200" cy="2800767"/>
          </a:xfrm>
          <a:prstGeom prst="rect">
            <a:avLst/>
          </a:prstGeom>
          <a:noFill/>
        </p:spPr>
        <p:txBody>
          <a:bodyPr wrap="square" rtlCol="0">
            <a:spAutoFit/>
          </a:bodyPr>
          <a:lstStyle/>
          <a:p>
            <a:r>
              <a:rPr lang="ja-JP" altLang="en-US" sz="2200" dirty="0">
                <a:latin typeface="メイリオ" panose="020B0604030504040204" pitchFamily="50" charset="-128"/>
                <a:ea typeface="メイリオ" panose="020B0604030504040204" pitchFamily="50" charset="-128"/>
              </a:rPr>
              <a:t>画像ピラミッドは、リジッドレジストレーション内で使用される。 したがって、</a:t>
            </a:r>
            <a:r>
              <a:rPr lang="en-US" altLang="ja-JP" sz="2200" dirty="0">
                <a:latin typeface="メイリオ" panose="020B0604030504040204" pitchFamily="50" charset="-128"/>
                <a:ea typeface="メイリオ" panose="020B0604030504040204" pitchFamily="50" charset="-128"/>
              </a:rPr>
              <a:t>2</a:t>
            </a:r>
            <a:r>
              <a:rPr lang="ja-JP" altLang="en-US" sz="2200" dirty="0">
                <a:latin typeface="メイリオ" panose="020B0604030504040204" pitchFamily="50" charset="-128"/>
                <a:ea typeface="メイリオ" panose="020B0604030504040204" pitchFamily="50" charset="-128"/>
              </a:rPr>
              <a:t>つの類似性メトリックが使用される。</a:t>
            </a:r>
          </a:p>
          <a:p>
            <a:r>
              <a:rPr lang="en-US" altLang="ja-JP" sz="2200" dirty="0">
                <a:latin typeface="メイリオ" panose="020B0604030504040204" pitchFamily="50" charset="-128"/>
                <a:ea typeface="メイリオ" panose="020B0604030504040204" pitchFamily="50" charset="-128"/>
              </a:rPr>
              <a:t>1. </a:t>
            </a:r>
            <a:r>
              <a:rPr lang="ja-JP" altLang="en-US" sz="2200" dirty="0">
                <a:latin typeface="メイリオ" panose="020B0604030504040204" pitchFamily="50" charset="-128"/>
                <a:ea typeface="メイリオ" panose="020B0604030504040204" pitchFamily="50" charset="-128"/>
              </a:rPr>
              <a:t>初期レジストレーションは、正規化された相互情報量（前のセクションの説明と同様）が使用される。</a:t>
            </a:r>
          </a:p>
          <a:p>
            <a:r>
              <a:rPr lang="en-US" altLang="ja-JP" sz="2200" dirty="0">
                <a:latin typeface="メイリオ" panose="020B0604030504040204" pitchFamily="50" charset="-128"/>
                <a:ea typeface="メイリオ" panose="020B0604030504040204" pitchFamily="50" charset="-128"/>
              </a:rPr>
              <a:t>2. </a:t>
            </a:r>
            <a:r>
              <a:rPr lang="ja-JP" altLang="en-US" sz="2200" dirty="0">
                <a:latin typeface="メイリオ" panose="020B0604030504040204" pitchFamily="50" charset="-128"/>
                <a:ea typeface="メイリオ" panose="020B0604030504040204" pitchFamily="50" charset="-128"/>
              </a:rPr>
              <a:t>各多重解像度レベルの「初期変換」は、前の（</a:t>
            </a:r>
            <a:r>
              <a:rPr lang="en-US" altLang="ja-JP" sz="2200" dirty="0">
                <a:latin typeface="メイリオ" panose="020B0604030504040204" pitchFamily="50" charset="-128"/>
                <a:ea typeface="メイリオ" panose="020B0604030504040204" pitchFamily="50" charset="-128"/>
              </a:rPr>
              <a:t>Coase</a:t>
            </a:r>
            <a:r>
              <a:rPr lang="ja-JP" altLang="en-US" sz="2200" dirty="0">
                <a:latin typeface="メイリオ" panose="020B0604030504040204" pitchFamily="50" charset="-128"/>
                <a:ea typeface="メイリオ" panose="020B0604030504040204" pitchFamily="50" charset="-128"/>
              </a:rPr>
              <a:t>「粗い」）レベルからの変換結果</a:t>
            </a:r>
          </a:p>
        </p:txBody>
      </p:sp>
      <p:pic>
        <p:nvPicPr>
          <p:cNvPr id="51" name="Picture 50"/>
          <p:cNvPicPr>
            <a:picLocks noChangeAspect="1"/>
          </p:cNvPicPr>
          <p:nvPr/>
        </p:nvPicPr>
        <p:blipFill>
          <a:blip r:embed="rId3"/>
          <a:stretch>
            <a:fillRect/>
          </a:stretch>
        </p:blipFill>
        <p:spPr>
          <a:xfrm>
            <a:off x="5436374" y="2729489"/>
            <a:ext cx="6183597" cy="2836158"/>
          </a:xfrm>
          <a:prstGeom prst="rect">
            <a:avLst/>
          </a:prstGeom>
        </p:spPr>
      </p:pic>
      <p:sp>
        <p:nvSpPr>
          <p:cNvPr id="2" name="Title 1"/>
          <p:cNvSpPr>
            <a:spLocks noGrp="1"/>
          </p:cNvSpPr>
          <p:nvPr>
            <p:ph type="title"/>
          </p:nvPr>
        </p:nvSpPr>
        <p:spPr/>
        <p:txBody>
          <a:bodyPr/>
          <a:lstStyle/>
          <a:p>
            <a:r>
              <a:rPr lang="en-US" dirty="0">
                <a:latin typeface="メイリオ" panose="020B0604030504040204" pitchFamily="50" charset="-128"/>
                <a:ea typeface="メイリオ" panose="020B0604030504040204" pitchFamily="50" charset="-128"/>
              </a:rPr>
              <a:t>Online Adaptive</a:t>
            </a:r>
          </a:p>
        </p:txBody>
      </p:sp>
      <p:sp>
        <p:nvSpPr>
          <p:cNvPr id="4" name="Subtitle 3"/>
          <p:cNvSpPr>
            <a:spLocks noGrp="1"/>
          </p:cNvSpPr>
          <p:nvPr>
            <p:ph type="subTitle" idx="1"/>
          </p:nvPr>
        </p:nvSpPr>
        <p:spPr/>
        <p:txBody>
          <a:bodyPr/>
          <a:lstStyle/>
          <a:p>
            <a:r>
              <a:rPr lang="en-US" dirty="0">
                <a:latin typeface="メイリオ" panose="020B0604030504040204" pitchFamily="50" charset="-128"/>
                <a:ea typeface="メイリオ" panose="020B0604030504040204" pitchFamily="50" charset="-128"/>
              </a:rPr>
              <a:t>CT-MR </a:t>
            </a:r>
          </a:p>
        </p:txBody>
      </p:sp>
      <p:grpSp>
        <p:nvGrpSpPr>
          <p:cNvPr id="6" name="Group 5"/>
          <p:cNvGrpSpPr/>
          <p:nvPr/>
        </p:nvGrpSpPr>
        <p:grpSpPr>
          <a:xfrm>
            <a:off x="769732" y="1780138"/>
            <a:ext cx="2837548" cy="4367308"/>
            <a:chOff x="2348290" y="1891105"/>
            <a:chExt cx="2837548" cy="4367308"/>
          </a:xfrm>
        </p:grpSpPr>
        <p:sp>
          <p:nvSpPr>
            <p:cNvPr id="9" name="Rounded Rectangle 8"/>
            <p:cNvSpPr/>
            <p:nvPr/>
          </p:nvSpPr>
          <p:spPr>
            <a:xfrm>
              <a:off x="2431267" y="5378666"/>
              <a:ext cx="2679700" cy="87974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latin typeface="メイリオ" panose="020B0604030504040204" pitchFamily="50" charset="-128"/>
                  <a:ea typeface="メイリオ" panose="020B0604030504040204" pitchFamily="50" charset="-128"/>
                </a:rPr>
                <a:t> Dense</a:t>
              </a:r>
              <a:r>
                <a:rPr lang="ja-JP" altLang="en-US" dirty="0">
                  <a:latin typeface="メイリオ" panose="020B0604030504040204" pitchFamily="50" charset="-128"/>
                  <a:ea typeface="メイリオ" panose="020B0604030504040204" pitchFamily="50" charset="-128"/>
                </a:rPr>
                <a:t>デフォーマブルレジストレーション</a:t>
              </a:r>
              <a:endParaRPr lang="en-US" dirty="0">
                <a:latin typeface="メイリオ" panose="020B0604030504040204" pitchFamily="50" charset="-128"/>
                <a:ea typeface="メイリオ" panose="020B0604030504040204" pitchFamily="50" charset="-128"/>
              </a:endParaRPr>
            </a:p>
          </p:txBody>
        </p:sp>
        <p:sp>
          <p:nvSpPr>
            <p:cNvPr id="11" name="Rounded Rectangle 10"/>
            <p:cNvSpPr/>
            <p:nvPr/>
          </p:nvSpPr>
          <p:spPr>
            <a:xfrm>
              <a:off x="2431268" y="1891105"/>
              <a:ext cx="2679700" cy="5842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ja-JP" altLang="en-US" dirty="0">
                  <a:latin typeface="メイリオ" panose="020B0604030504040204" pitchFamily="50" charset="-128"/>
                  <a:ea typeface="メイリオ" panose="020B0604030504040204" pitchFamily="50" charset="-128"/>
                </a:rPr>
                <a:t>多重解像度</a:t>
              </a:r>
              <a:endParaRPr lang="en-US" altLang="ja-JP" dirty="0">
                <a:latin typeface="メイリオ" panose="020B0604030504040204" pitchFamily="50" charset="-128"/>
                <a:ea typeface="メイリオ" panose="020B0604030504040204" pitchFamily="50" charset="-128"/>
              </a:endParaRPr>
            </a:p>
            <a:p>
              <a:pPr algn="ctr"/>
              <a:r>
                <a:rPr lang="ja-JP" altLang="en-US" dirty="0">
                  <a:latin typeface="メイリオ" panose="020B0604030504040204" pitchFamily="50" charset="-128"/>
                  <a:ea typeface="メイリオ" panose="020B0604030504040204" pitchFamily="50" charset="-128"/>
                </a:rPr>
                <a:t>画像ピラミッド</a:t>
              </a:r>
              <a:endParaRPr lang="en-US" dirty="0">
                <a:latin typeface="メイリオ" panose="020B0604030504040204" pitchFamily="50" charset="-128"/>
                <a:ea typeface="メイリオ" panose="020B0604030504040204" pitchFamily="50" charset="-128"/>
              </a:endParaRPr>
            </a:p>
          </p:txBody>
        </p:sp>
        <p:sp>
          <p:nvSpPr>
            <p:cNvPr id="12" name="Rounded Rectangle 11"/>
            <p:cNvSpPr/>
            <p:nvPr/>
          </p:nvSpPr>
          <p:spPr>
            <a:xfrm>
              <a:off x="2431267" y="4506303"/>
              <a:ext cx="2679700" cy="5842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ja-JP" altLang="en-US" dirty="0">
                  <a:latin typeface="メイリオ" panose="020B0604030504040204" pitchFamily="50" charset="-128"/>
                  <a:ea typeface="メイリオ" panose="020B0604030504040204" pitchFamily="50" charset="-128"/>
                </a:rPr>
                <a:t>多重解像度</a:t>
              </a:r>
              <a:endParaRPr lang="en-US" altLang="ja-JP" dirty="0">
                <a:latin typeface="メイリオ" panose="020B0604030504040204" pitchFamily="50" charset="-128"/>
                <a:ea typeface="メイリオ" panose="020B0604030504040204" pitchFamily="50" charset="-128"/>
              </a:endParaRPr>
            </a:p>
            <a:p>
              <a:pPr algn="ctr"/>
              <a:r>
                <a:rPr lang="ja-JP" altLang="en-US" dirty="0">
                  <a:latin typeface="メイリオ" panose="020B0604030504040204" pitchFamily="50" charset="-128"/>
                  <a:ea typeface="メイリオ" panose="020B0604030504040204" pitchFamily="50" charset="-128"/>
                </a:rPr>
                <a:t>画像ピラミッド</a:t>
              </a:r>
              <a:endParaRPr lang="en-US" altLang="ja-JP" dirty="0">
                <a:latin typeface="メイリオ" panose="020B0604030504040204" pitchFamily="50" charset="-128"/>
                <a:ea typeface="メイリオ" panose="020B0604030504040204" pitchFamily="50" charset="-128"/>
              </a:endParaRPr>
            </a:p>
          </p:txBody>
        </p:sp>
        <p:cxnSp>
          <p:nvCxnSpPr>
            <p:cNvPr id="31" name="Straight Arrow Connector 30"/>
            <p:cNvCxnSpPr>
              <a:stCxn id="29" idx="2"/>
              <a:endCxn id="12" idx="0"/>
            </p:cNvCxnSpPr>
            <p:nvPr/>
          </p:nvCxnSpPr>
          <p:spPr>
            <a:xfrm>
              <a:off x="3771117" y="4184500"/>
              <a:ext cx="0" cy="3218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12" idx="2"/>
              <a:endCxn id="9" idx="0"/>
            </p:cNvCxnSpPr>
            <p:nvPr/>
          </p:nvCxnSpPr>
          <p:spPr>
            <a:xfrm>
              <a:off x="3771117" y="5090503"/>
              <a:ext cx="0" cy="2881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Rounded Rectangle 28"/>
            <p:cNvSpPr/>
            <p:nvPr/>
          </p:nvSpPr>
          <p:spPr>
            <a:xfrm>
              <a:off x="2431267" y="3600300"/>
              <a:ext cx="2679700" cy="5842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ja-JP" dirty="0">
                  <a:latin typeface="メイリオ" panose="020B0604030504040204" pitchFamily="50" charset="-128"/>
                  <a:ea typeface="メイリオ" panose="020B0604030504040204" pitchFamily="50" charset="-128"/>
                </a:rPr>
                <a:t>CT</a:t>
              </a:r>
              <a:r>
                <a:rPr lang="ja-JP" altLang="en-US" dirty="0">
                  <a:latin typeface="メイリオ" panose="020B0604030504040204" pitchFamily="50" charset="-128"/>
                  <a:ea typeface="メイリオ" panose="020B0604030504040204" pitchFamily="50" charset="-128"/>
                </a:rPr>
                <a:t>強度トリミング</a:t>
              </a:r>
              <a:endParaRPr lang="en-US" dirty="0">
                <a:latin typeface="メイリオ" panose="020B0604030504040204" pitchFamily="50" charset="-128"/>
                <a:ea typeface="メイリオ" panose="020B0604030504040204" pitchFamily="50" charset="-128"/>
              </a:endParaRPr>
            </a:p>
          </p:txBody>
        </p:sp>
        <p:sp>
          <p:nvSpPr>
            <p:cNvPr id="32" name="Rounded Rectangle 31"/>
            <p:cNvSpPr/>
            <p:nvPr/>
          </p:nvSpPr>
          <p:spPr>
            <a:xfrm>
              <a:off x="2348290" y="2737845"/>
              <a:ext cx="2837548" cy="5842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ja-JP" altLang="en-US" dirty="0">
                  <a:latin typeface="メイリオ" panose="020B0604030504040204" pitchFamily="50" charset="-128"/>
                  <a:ea typeface="メイリオ" panose="020B0604030504040204" pitchFamily="50" charset="-128"/>
                </a:rPr>
                <a:t>初期レジストレーション</a:t>
              </a:r>
              <a:endParaRPr lang="en-US" dirty="0">
                <a:latin typeface="メイリオ" panose="020B0604030504040204" pitchFamily="50" charset="-128"/>
                <a:ea typeface="メイリオ" panose="020B0604030504040204" pitchFamily="50" charset="-128"/>
              </a:endParaRPr>
            </a:p>
          </p:txBody>
        </p:sp>
        <p:cxnSp>
          <p:nvCxnSpPr>
            <p:cNvPr id="35" name="Straight Arrow Connector 34"/>
            <p:cNvCxnSpPr>
              <a:cxnSpLocks/>
              <a:stCxn id="32" idx="2"/>
              <a:endCxn id="29" idx="0"/>
            </p:cNvCxnSpPr>
            <p:nvPr/>
          </p:nvCxnSpPr>
          <p:spPr>
            <a:xfrm>
              <a:off x="3767064" y="3322045"/>
              <a:ext cx="4053" cy="2782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45597" y="452292"/>
            <a:ext cx="2037640" cy="1203246"/>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81261" y="1025680"/>
            <a:ext cx="2070067" cy="1218756"/>
          </a:xfrm>
          <a:prstGeom prst="rect">
            <a:avLst/>
          </a:prstGeom>
        </p:spPr>
      </p:pic>
      <p:cxnSp>
        <p:nvCxnSpPr>
          <p:cNvPr id="65" name="Elbow Connector 64"/>
          <p:cNvCxnSpPr>
            <a:cxnSpLocks/>
            <a:stCxn id="32" idx="3"/>
          </p:cNvCxnSpPr>
          <p:nvPr/>
        </p:nvCxnSpPr>
        <p:spPr>
          <a:xfrm>
            <a:off x="3607280" y="2918978"/>
            <a:ext cx="1445093" cy="1309929"/>
          </a:xfrm>
          <a:prstGeom prst="bentConnector3">
            <a:avLst>
              <a:gd name="adj1" fmla="val 50000"/>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7" name="Elbow Connector 66"/>
          <p:cNvCxnSpPr>
            <a:stCxn id="29" idx="3"/>
          </p:cNvCxnSpPr>
          <p:nvPr/>
        </p:nvCxnSpPr>
        <p:spPr>
          <a:xfrm>
            <a:off x="3532409" y="3781433"/>
            <a:ext cx="1634837" cy="449689"/>
          </a:xfrm>
          <a:prstGeom prst="bentConnector3">
            <a:avLst>
              <a:gd name="adj1" fmla="val 50000"/>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9" name="Elbow Connector 68"/>
          <p:cNvCxnSpPr>
            <a:stCxn id="12" idx="3"/>
          </p:cNvCxnSpPr>
          <p:nvPr/>
        </p:nvCxnSpPr>
        <p:spPr>
          <a:xfrm flipV="1">
            <a:off x="3532409" y="4231122"/>
            <a:ext cx="1586743" cy="456314"/>
          </a:xfrm>
          <a:prstGeom prst="bentConnector3">
            <a:avLst>
              <a:gd name="adj1" fmla="val 50000"/>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2" name="Elbow Connector 71"/>
          <p:cNvCxnSpPr>
            <a:cxnSpLocks/>
            <a:stCxn id="9" idx="3"/>
            <a:endCxn id="56" idx="1"/>
          </p:cNvCxnSpPr>
          <p:nvPr/>
        </p:nvCxnSpPr>
        <p:spPr>
          <a:xfrm flipV="1">
            <a:off x="3532409" y="4215776"/>
            <a:ext cx="1579918" cy="1491797"/>
          </a:xfrm>
          <a:prstGeom prst="bentConnector3">
            <a:avLst>
              <a:gd name="adj1" fmla="val 50000"/>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5622822" y="3984086"/>
            <a:ext cx="5320804" cy="430887"/>
          </a:xfrm>
          <a:prstGeom prst="rect">
            <a:avLst/>
          </a:prstGeom>
          <a:noFill/>
        </p:spPr>
        <p:txBody>
          <a:bodyPr wrap="square" rtlCol="0">
            <a:spAutoFit/>
          </a:bodyPr>
          <a:lstStyle/>
          <a:p>
            <a:r>
              <a:rPr lang="ja-JP" altLang="en-US" sz="2200" dirty="0">
                <a:latin typeface="メイリオ" panose="020B0604030504040204" pitchFamily="50" charset="-128"/>
                <a:ea typeface="メイリオ" panose="020B0604030504040204" pitchFamily="50" charset="-128"/>
              </a:rPr>
              <a:t>ボクセルごとに正規化された相互情報量</a:t>
            </a:r>
            <a:endParaRPr lang="en-US" sz="2200" dirty="0">
              <a:latin typeface="メイリオ" panose="020B0604030504040204" pitchFamily="50" charset="-128"/>
              <a:ea typeface="メイリオ" panose="020B0604030504040204" pitchFamily="50" charset="-128"/>
            </a:endParaRPr>
          </a:p>
        </p:txBody>
      </p:sp>
      <p:sp>
        <p:nvSpPr>
          <p:cNvPr id="39" name="TextBox 38">
            <a:extLst>
              <a:ext uri="{FF2B5EF4-FFF2-40B4-BE49-F238E27FC236}">
                <a16:creationId xmlns:a16="http://schemas.microsoft.com/office/drawing/2014/main" id="{ADC00E35-2224-4E70-B0C5-99755B9BB7F9}"/>
              </a:ext>
            </a:extLst>
          </p:cNvPr>
          <p:cNvSpPr txBox="1"/>
          <p:nvPr/>
        </p:nvSpPr>
        <p:spPr>
          <a:xfrm>
            <a:off x="5841905" y="5631883"/>
            <a:ext cx="5805421" cy="430887"/>
          </a:xfrm>
          <a:prstGeom prst="rect">
            <a:avLst/>
          </a:prstGeom>
          <a:noFill/>
        </p:spPr>
        <p:txBody>
          <a:bodyPr wrap="square" rtlCol="0">
            <a:spAutoFit/>
          </a:bodyPr>
          <a:lstStyle/>
          <a:p>
            <a:r>
              <a:rPr lang="ja-JP" altLang="en-US" sz="2200" dirty="0">
                <a:latin typeface="メイリオ" panose="020B0604030504040204" pitchFamily="50" charset="-128"/>
                <a:ea typeface="メイリオ" panose="020B0604030504040204" pitchFamily="50" charset="-128"/>
              </a:rPr>
              <a:t>多重解像度画像ピラミッドを構築する</a:t>
            </a:r>
            <a:endParaRPr lang="en-US" sz="2200" dirty="0">
              <a:latin typeface="メイリオ" panose="020B0604030504040204" pitchFamily="50" charset="-128"/>
              <a:ea typeface="メイリオ" panose="020B0604030504040204" pitchFamily="50" charset="-128"/>
            </a:endParaRPr>
          </a:p>
        </p:txBody>
      </p:sp>
      <p:cxnSp>
        <p:nvCxnSpPr>
          <p:cNvPr id="45" name="Straight Arrow Connector 44">
            <a:extLst>
              <a:ext uri="{FF2B5EF4-FFF2-40B4-BE49-F238E27FC236}">
                <a16:creationId xmlns:a16="http://schemas.microsoft.com/office/drawing/2014/main" id="{3B682BAE-FC02-451C-919F-F382CAD97123}"/>
              </a:ext>
            </a:extLst>
          </p:cNvPr>
          <p:cNvCxnSpPr/>
          <p:nvPr/>
        </p:nvCxnSpPr>
        <p:spPr>
          <a:xfrm>
            <a:off x="2194368" y="2364338"/>
            <a:ext cx="0" cy="2760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nector: Elbow 17">
            <a:extLst>
              <a:ext uri="{FF2B5EF4-FFF2-40B4-BE49-F238E27FC236}">
                <a16:creationId xmlns:a16="http://schemas.microsoft.com/office/drawing/2014/main" id="{D12AE8ED-A92B-4AF5-A0E8-905ADDE7EFE2}"/>
              </a:ext>
            </a:extLst>
          </p:cNvPr>
          <p:cNvCxnSpPr>
            <a:stCxn id="11" idx="3"/>
          </p:cNvCxnSpPr>
          <p:nvPr/>
        </p:nvCxnSpPr>
        <p:spPr>
          <a:xfrm>
            <a:off x="3532410" y="2072238"/>
            <a:ext cx="1534890" cy="645562"/>
          </a:xfrm>
          <a:prstGeom prst="bentConnector3">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8581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51"/>
                                        </p:tgtEl>
                                      </p:cBhvr>
                                    </p:animEffect>
                                    <p:set>
                                      <p:cBhvr>
                                        <p:cTn id="15" dur="1" fill="hold">
                                          <p:stCondLst>
                                            <p:cond delay="499"/>
                                          </p:stCondLst>
                                        </p:cTn>
                                        <p:tgtEl>
                                          <p:spTgt spid="51"/>
                                        </p:tgtEl>
                                        <p:attrNameLst>
                                          <p:attrName>style.visibility</p:attrName>
                                        </p:attrNameLst>
                                      </p:cBhvr>
                                      <p:to>
                                        <p:strVal val="hidden"/>
                                      </p:to>
                                    </p:set>
                                  </p:childTnLst>
                                </p:cTn>
                              </p:par>
                              <p:par>
                                <p:cTn id="16" presetID="1" presetClass="exit" presetSubtype="0" fill="hold" grpId="1" nodeType="withEffect">
                                  <p:stCondLst>
                                    <p:cond delay="0"/>
                                  </p:stCondLst>
                                  <p:childTnLst>
                                    <p:set>
                                      <p:cBhvr>
                                        <p:cTn id="17" dur="1" fill="hold">
                                          <p:stCondLst>
                                            <p:cond delay="0"/>
                                          </p:stCondLst>
                                        </p:cTn>
                                        <p:tgtEl>
                                          <p:spTgt spid="39"/>
                                        </p:tgtEl>
                                        <p:attrNameLst>
                                          <p:attrName>style.visibility</p:attrName>
                                        </p:attrNameLst>
                                      </p:cBhvr>
                                      <p:to>
                                        <p:strVal val="hidden"/>
                                      </p:to>
                                    </p:set>
                                  </p:childTnLst>
                                </p:cTn>
                              </p:par>
                              <p:par>
                                <p:cTn id="18" presetID="1" presetClass="exit" presetSubtype="0" fill="hold" nodeType="withEffect">
                                  <p:stCondLst>
                                    <p:cond delay="0"/>
                                  </p:stCondLst>
                                  <p:childTnLst>
                                    <p:set>
                                      <p:cBhvr>
                                        <p:cTn id="19" dur="1" fill="hold">
                                          <p:stCondLst>
                                            <p:cond delay="0"/>
                                          </p:stCondLst>
                                        </p:cTn>
                                        <p:tgtEl>
                                          <p:spTgt spid="18"/>
                                        </p:tgtEl>
                                        <p:attrNameLst>
                                          <p:attrName>style.visibility</p:attrName>
                                        </p:attrNameLst>
                                      </p:cBhvr>
                                      <p:to>
                                        <p:strVal val="hidden"/>
                                      </p:to>
                                    </p:set>
                                  </p:childTnLst>
                                </p:cTn>
                              </p:par>
                              <p:par>
                                <p:cTn id="20" presetID="22" presetClass="entr" presetSubtype="8" fill="hold" nodeType="with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wipe(left)">
                                      <p:cBhvr>
                                        <p:cTn id="22" dur="500"/>
                                        <p:tgtEl>
                                          <p:spTgt spid="6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8">
                                            <p:txEl>
                                              <p:pRg st="0" end="0"/>
                                            </p:txEl>
                                          </p:spTgt>
                                        </p:tgtEl>
                                        <p:attrNameLst>
                                          <p:attrName>style.visibility</p:attrName>
                                        </p:attrNameLst>
                                      </p:cBhvr>
                                      <p:to>
                                        <p:strVal val="visible"/>
                                      </p:to>
                                    </p:set>
                                    <p:animEffect transition="in" filter="fade">
                                      <p:cBhvr>
                                        <p:cTn id="25" dur="500"/>
                                        <p:tgtEl>
                                          <p:spTgt spid="58">
                                            <p:txEl>
                                              <p:pRg st="0" end="0"/>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8">
                                            <p:txEl>
                                              <p:pRg st="1" end="1"/>
                                            </p:txEl>
                                          </p:spTgt>
                                        </p:tgtEl>
                                        <p:attrNameLst>
                                          <p:attrName>style.visibility</p:attrName>
                                        </p:attrNameLst>
                                      </p:cBhvr>
                                      <p:to>
                                        <p:strVal val="visible"/>
                                      </p:to>
                                    </p:set>
                                    <p:animEffect transition="in" filter="fade">
                                      <p:cBhvr>
                                        <p:cTn id="28" dur="500"/>
                                        <p:tgtEl>
                                          <p:spTgt spid="58">
                                            <p:txEl>
                                              <p:pRg st="1" end="1"/>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8">
                                            <p:txEl>
                                              <p:pRg st="2" end="2"/>
                                            </p:txEl>
                                          </p:spTgt>
                                        </p:tgtEl>
                                        <p:attrNameLst>
                                          <p:attrName>style.visibility</p:attrName>
                                        </p:attrNameLst>
                                      </p:cBhvr>
                                      <p:to>
                                        <p:strVal val="visible"/>
                                      </p:to>
                                    </p:set>
                                    <p:animEffect transition="in" filter="fade">
                                      <p:cBhvr>
                                        <p:cTn id="31" dur="500"/>
                                        <p:tgtEl>
                                          <p:spTgt spid="58">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1" nodeType="clickEffect">
                                  <p:stCondLst>
                                    <p:cond delay="0"/>
                                  </p:stCondLst>
                                  <p:childTnLst>
                                    <p:animEffect transition="out" filter="fade">
                                      <p:cBhvr>
                                        <p:cTn id="35" dur="500"/>
                                        <p:tgtEl>
                                          <p:spTgt spid="58">
                                            <p:txEl>
                                              <p:pRg st="0" end="0"/>
                                            </p:txEl>
                                          </p:spTgt>
                                        </p:tgtEl>
                                      </p:cBhvr>
                                    </p:animEffect>
                                    <p:set>
                                      <p:cBhvr>
                                        <p:cTn id="36" dur="1" fill="hold">
                                          <p:stCondLst>
                                            <p:cond delay="499"/>
                                          </p:stCondLst>
                                        </p:cTn>
                                        <p:tgtEl>
                                          <p:spTgt spid="58">
                                            <p:txEl>
                                              <p:pRg st="0" end="0"/>
                                            </p:txEl>
                                          </p:spTgt>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grpId="1" nodeType="clickEffect">
                                  <p:stCondLst>
                                    <p:cond delay="0"/>
                                  </p:stCondLst>
                                  <p:childTnLst>
                                    <p:animEffect transition="out" filter="fade">
                                      <p:cBhvr>
                                        <p:cTn id="40" dur="500"/>
                                        <p:tgtEl>
                                          <p:spTgt spid="58">
                                            <p:txEl>
                                              <p:pRg st="1" end="1"/>
                                            </p:txEl>
                                          </p:spTgt>
                                        </p:tgtEl>
                                      </p:cBhvr>
                                    </p:animEffect>
                                    <p:set>
                                      <p:cBhvr>
                                        <p:cTn id="41" dur="1" fill="hold">
                                          <p:stCondLst>
                                            <p:cond delay="499"/>
                                          </p:stCondLst>
                                        </p:cTn>
                                        <p:tgtEl>
                                          <p:spTgt spid="58">
                                            <p:txEl>
                                              <p:pRg st="1" end="1"/>
                                            </p:txEl>
                                          </p:spTgt>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grpId="1" nodeType="clickEffect">
                                  <p:stCondLst>
                                    <p:cond delay="0"/>
                                  </p:stCondLst>
                                  <p:childTnLst>
                                    <p:animEffect transition="out" filter="fade">
                                      <p:cBhvr>
                                        <p:cTn id="45" dur="500"/>
                                        <p:tgtEl>
                                          <p:spTgt spid="58">
                                            <p:txEl>
                                              <p:pRg st="2" end="2"/>
                                            </p:txEl>
                                          </p:spTgt>
                                        </p:tgtEl>
                                      </p:cBhvr>
                                    </p:animEffect>
                                    <p:set>
                                      <p:cBhvr>
                                        <p:cTn id="46" dur="1" fill="hold">
                                          <p:stCondLst>
                                            <p:cond delay="499"/>
                                          </p:stCondLst>
                                        </p:cTn>
                                        <p:tgtEl>
                                          <p:spTgt spid="58">
                                            <p:txEl>
                                              <p:pRg st="2" end="2"/>
                                            </p:txEl>
                                          </p:spTgt>
                                        </p:tgtEl>
                                        <p:attrNameLst>
                                          <p:attrName>style.visibility</p:attrName>
                                        </p:attrNameLst>
                                      </p:cBhvr>
                                      <p:to>
                                        <p:strVal val="hidden"/>
                                      </p:to>
                                    </p:set>
                                  </p:childTnLst>
                                </p:cTn>
                              </p:par>
                              <p:par>
                                <p:cTn id="47" presetID="10" presetClass="exit" presetSubtype="0" fill="hold" nodeType="withEffect">
                                  <p:stCondLst>
                                    <p:cond delay="0"/>
                                  </p:stCondLst>
                                  <p:childTnLst>
                                    <p:animEffect transition="out" filter="fade">
                                      <p:cBhvr>
                                        <p:cTn id="48" dur="500"/>
                                        <p:tgtEl>
                                          <p:spTgt spid="65"/>
                                        </p:tgtEl>
                                      </p:cBhvr>
                                    </p:animEffect>
                                    <p:set>
                                      <p:cBhvr>
                                        <p:cTn id="49" dur="1" fill="hold">
                                          <p:stCondLst>
                                            <p:cond delay="499"/>
                                          </p:stCondLst>
                                        </p:cTn>
                                        <p:tgtEl>
                                          <p:spTgt spid="65"/>
                                        </p:tgtEl>
                                        <p:attrNameLst>
                                          <p:attrName>style.visibility</p:attrName>
                                        </p:attrNameLst>
                                      </p:cBhvr>
                                      <p:to>
                                        <p:strVal val="hidden"/>
                                      </p:to>
                                    </p:set>
                                  </p:childTnLst>
                                </p:cTn>
                              </p:par>
                            </p:childTnLst>
                          </p:cTn>
                        </p:par>
                        <p:par>
                          <p:cTn id="50" fill="hold">
                            <p:stCondLst>
                              <p:cond delay="500"/>
                            </p:stCondLst>
                            <p:childTnLst>
                              <p:par>
                                <p:cTn id="51" presetID="22" presetClass="entr" presetSubtype="8" fill="hold" nodeType="afterEffect">
                                  <p:stCondLst>
                                    <p:cond delay="0"/>
                                  </p:stCondLst>
                                  <p:childTnLst>
                                    <p:set>
                                      <p:cBhvr>
                                        <p:cTn id="52" dur="1" fill="hold">
                                          <p:stCondLst>
                                            <p:cond delay="0"/>
                                          </p:stCondLst>
                                        </p:cTn>
                                        <p:tgtEl>
                                          <p:spTgt spid="67"/>
                                        </p:tgtEl>
                                        <p:attrNameLst>
                                          <p:attrName>style.visibility</p:attrName>
                                        </p:attrNameLst>
                                      </p:cBhvr>
                                      <p:to>
                                        <p:strVal val="visible"/>
                                      </p:to>
                                    </p:set>
                                    <p:animEffect transition="in" filter="wipe(left)">
                                      <p:cBhvr>
                                        <p:cTn id="53" dur="500"/>
                                        <p:tgtEl>
                                          <p:spTgt spid="67"/>
                                        </p:tgtEl>
                                      </p:cBhvr>
                                    </p:animEffect>
                                  </p:childTnLst>
                                </p:cTn>
                              </p:par>
                            </p:childTnLst>
                          </p:cTn>
                        </p:par>
                        <p:par>
                          <p:cTn id="54" fill="hold">
                            <p:stCondLst>
                              <p:cond delay="1000"/>
                            </p:stCondLst>
                            <p:childTnLst>
                              <p:par>
                                <p:cTn id="55" presetID="10" presetClass="entr" presetSubtype="0" fill="hold" grpId="0" nodeType="afterEffect">
                                  <p:stCondLst>
                                    <p:cond delay="0"/>
                                  </p:stCondLst>
                                  <p:childTnLst>
                                    <p:set>
                                      <p:cBhvr>
                                        <p:cTn id="56" dur="1" fill="hold">
                                          <p:stCondLst>
                                            <p:cond delay="0"/>
                                          </p:stCondLst>
                                        </p:cTn>
                                        <p:tgtEl>
                                          <p:spTgt spid="60"/>
                                        </p:tgtEl>
                                        <p:attrNameLst>
                                          <p:attrName>style.visibility</p:attrName>
                                        </p:attrNameLst>
                                      </p:cBhvr>
                                      <p:to>
                                        <p:strVal val="visible"/>
                                      </p:to>
                                    </p:set>
                                    <p:animEffect transition="in" filter="fade">
                                      <p:cBhvr>
                                        <p:cTn id="57" dur="500"/>
                                        <p:tgtEl>
                                          <p:spTgt spid="6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xit" presetSubtype="0" fill="hold" grpId="1" nodeType="clickEffect">
                                  <p:stCondLst>
                                    <p:cond delay="0"/>
                                  </p:stCondLst>
                                  <p:childTnLst>
                                    <p:animEffect transition="out" filter="fade">
                                      <p:cBhvr>
                                        <p:cTn id="61" dur="500"/>
                                        <p:tgtEl>
                                          <p:spTgt spid="60"/>
                                        </p:tgtEl>
                                      </p:cBhvr>
                                    </p:animEffect>
                                    <p:set>
                                      <p:cBhvr>
                                        <p:cTn id="62" dur="1" fill="hold">
                                          <p:stCondLst>
                                            <p:cond delay="499"/>
                                          </p:stCondLst>
                                        </p:cTn>
                                        <p:tgtEl>
                                          <p:spTgt spid="60"/>
                                        </p:tgtEl>
                                        <p:attrNameLst>
                                          <p:attrName>style.visibility</p:attrName>
                                        </p:attrNameLst>
                                      </p:cBhvr>
                                      <p:to>
                                        <p:strVal val="hidden"/>
                                      </p:to>
                                    </p:set>
                                  </p:childTnLst>
                                </p:cTn>
                              </p:par>
                              <p:par>
                                <p:cTn id="63" presetID="10" presetClass="exit" presetSubtype="0" fill="hold" nodeType="withEffect">
                                  <p:stCondLst>
                                    <p:cond delay="0"/>
                                  </p:stCondLst>
                                  <p:childTnLst>
                                    <p:animEffect transition="out" filter="fade">
                                      <p:cBhvr>
                                        <p:cTn id="64" dur="500"/>
                                        <p:tgtEl>
                                          <p:spTgt spid="67"/>
                                        </p:tgtEl>
                                      </p:cBhvr>
                                    </p:animEffect>
                                    <p:set>
                                      <p:cBhvr>
                                        <p:cTn id="65" dur="1" fill="hold">
                                          <p:stCondLst>
                                            <p:cond delay="499"/>
                                          </p:stCondLst>
                                        </p:cTn>
                                        <p:tgtEl>
                                          <p:spTgt spid="67"/>
                                        </p:tgtEl>
                                        <p:attrNameLst>
                                          <p:attrName>style.visibility</p:attrName>
                                        </p:attrNameLst>
                                      </p:cBhvr>
                                      <p:to>
                                        <p:strVal val="hidden"/>
                                      </p:to>
                                    </p:set>
                                  </p:childTnLst>
                                </p:cTn>
                              </p:par>
                            </p:childTnLst>
                          </p:cTn>
                        </p:par>
                        <p:par>
                          <p:cTn id="66" fill="hold">
                            <p:stCondLst>
                              <p:cond delay="500"/>
                            </p:stCondLst>
                            <p:childTnLst>
                              <p:par>
                                <p:cTn id="67" presetID="22" presetClass="entr" presetSubtype="8" fill="hold" nodeType="afterEffect">
                                  <p:stCondLst>
                                    <p:cond delay="0"/>
                                  </p:stCondLst>
                                  <p:childTnLst>
                                    <p:set>
                                      <p:cBhvr>
                                        <p:cTn id="68" dur="1" fill="hold">
                                          <p:stCondLst>
                                            <p:cond delay="0"/>
                                          </p:stCondLst>
                                        </p:cTn>
                                        <p:tgtEl>
                                          <p:spTgt spid="69"/>
                                        </p:tgtEl>
                                        <p:attrNameLst>
                                          <p:attrName>style.visibility</p:attrName>
                                        </p:attrNameLst>
                                      </p:cBhvr>
                                      <p:to>
                                        <p:strVal val="visible"/>
                                      </p:to>
                                    </p:set>
                                    <p:animEffect transition="in" filter="wipe(left)">
                                      <p:cBhvr>
                                        <p:cTn id="69" dur="500"/>
                                        <p:tgtEl>
                                          <p:spTgt spid="69"/>
                                        </p:tgtEl>
                                      </p:cBhvr>
                                    </p:animEffect>
                                  </p:childTnLst>
                                </p:cTn>
                              </p:par>
                            </p:childTnLst>
                          </p:cTn>
                        </p:par>
                        <p:par>
                          <p:cTn id="70" fill="hold">
                            <p:stCondLst>
                              <p:cond delay="1000"/>
                            </p:stCondLst>
                            <p:childTnLst>
                              <p:par>
                                <p:cTn id="71" presetID="10" presetClass="entr" presetSubtype="0" fill="hold" grpId="0" nodeType="afterEffect">
                                  <p:stCondLst>
                                    <p:cond delay="0"/>
                                  </p:stCondLst>
                                  <p:childTnLst>
                                    <p:set>
                                      <p:cBhvr>
                                        <p:cTn id="72" dur="1" fill="hold">
                                          <p:stCondLst>
                                            <p:cond delay="0"/>
                                          </p:stCondLst>
                                        </p:cTn>
                                        <p:tgtEl>
                                          <p:spTgt spid="71"/>
                                        </p:tgtEl>
                                        <p:attrNameLst>
                                          <p:attrName>style.visibility</p:attrName>
                                        </p:attrNameLst>
                                      </p:cBhvr>
                                      <p:to>
                                        <p:strVal val="visible"/>
                                      </p:to>
                                    </p:set>
                                    <p:animEffect transition="in" filter="fade">
                                      <p:cBhvr>
                                        <p:cTn id="73" dur="500"/>
                                        <p:tgtEl>
                                          <p:spTgt spid="71"/>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xit" presetSubtype="0" fill="hold" grpId="1" nodeType="clickEffect">
                                  <p:stCondLst>
                                    <p:cond delay="0"/>
                                  </p:stCondLst>
                                  <p:childTnLst>
                                    <p:animEffect transition="out" filter="fade">
                                      <p:cBhvr>
                                        <p:cTn id="77" dur="500"/>
                                        <p:tgtEl>
                                          <p:spTgt spid="71"/>
                                        </p:tgtEl>
                                      </p:cBhvr>
                                    </p:animEffect>
                                    <p:set>
                                      <p:cBhvr>
                                        <p:cTn id="78" dur="1" fill="hold">
                                          <p:stCondLst>
                                            <p:cond delay="499"/>
                                          </p:stCondLst>
                                        </p:cTn>
                                        <p:tgtEl>
                                          <p:spTgt spid="71"/>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500"/>
                                        <p:tgtEl>
                                          <p:spTgt spid="69"/>
                                        </p:tgtEl>
                                      </p:cBhvr>
                                    </p:animEffect>
                                    <p:set>
                                      <p:cBhvr>
                                        <p:cTn id="81" dur="1" fill="hold">
                                          <p:stCondLst>
                                            <p:cond delay="499"/>
                                          </p:stCondLst>
                                        </p:cTn>
                                        <p:tgtEl>
                                          <p:spTgt spid="69"/>
                                        </p:tgtEl>
                                        <p:attrNameLst>
                                          <p:attrName>style.visibility</p:attrName>
                                        </p:attrNameLst>
                                      </p:cBhvr>
                                      <p:to>
                                        <p:strVal val="hidden"/>
                                      </p:to>
                                    </p:set>
                                  </p:childTnLst>
                                </p:cTn>
                              </p:par>
                            </p:childTnLst>
                          </p:cTn>
                        </p:par>
                        <p:par>
                          <p:cTn id="82" fill="hold">
                            <p:stCondLst>
                              <p:cond delay="500"/>
                            </p:stCondLst>
                            <p:childTnLst>
                              <p:par>
                                <p:cTn id="83" presetID="22" presetClass="entr" presetSubtype="8" fill="hold" nodeType="afterEffect">
                                  <p:stCondLst>
                                    <p:cond delay="0"/>
                                  </p:stCondLst>
                                  <p:childTnLst>
                                    <p:set>
                                      <p:cBhvr>
                                        <p:cTn id="84" dur="1" fill="hold">
                                          <p:stCondLst>
                                            <p:cond delay="0"/>
                                          </p:stCondLst>
                                        </p:cTn>
                                        <p:tgtEl>
                                          <p:spTgt spid="72"/>
                                        </p:tgtEl>
                                        <p:attrNameLst>
                                          <p:attrName>style.visibility</p:attrName>
                                        </p:attrNameLst>
                                      </p:cBhvr>
                                      <p:to>
                                        <p:strVal val="visible"/>
                                      </p:to>
                                    </p:set>
                                    <p:animEffect transition="in" filter="wipe(left)">
                                      <p:cBhvr>
                                        <p:cTn id="85" dur="500"/>
                                        <p:tgtEl>
                                          <p:spTgt spid="72"/>
                                        </p:tgtEl>
                                      </p:cBhvr>
                                    </p:animEffect>
                                  </p:childTnLst>
                                </p:cTn>
                              </p:par>
                            </p:childTnLst>
                          </p:cTn>
                        </p:par>
                        <p:par>
                          <p:cTn id="86" fill="hold">
                            <p:stCondLst>
                              <p:cond delay="1000"/>
                            </p:stCondLst>
                            <p:childTnLst>
                              <p:par>
                                <p:cTn id="87" presetID="10" presetClass="entr" presetSubtype="0" fill="hold" grpId="0" nodeType="afterEffect">
                                  <p:stCondLst>
                                    <p:cond delay="0"/>
                                  </p:stCondLst>
                                  <p:childTnLst>
                                    <p:set>
                                      <p:cBhvr>
                                        <p:cTn id="88" dur="1" fill="hold">
                                          <p:stCondLst>
                                            <p:cond delay="0"/>
                                          </p:stCondLst>
                                        </p:cTn>
                                        <p:tgtEl>
                                          <p:spTgt spid="74"/>
                                        </p:tgtEl>
                                        <p:attrNameLst>
                                          <p:attrName>style.visibility</p:attrName>
                                        </p:attrNameLst>
                                      </p:cBhvr>
                                      <p:to>
                                        <p:strVal val="visible"/>
                                      </p:to>
                                    </p:set>
                                    <p:animEffect transition="in" filter="fade">
                                      <p:cBhvr>
                                        <p:cTn id="89" dur="500"/>
                                        <p:tgtEl>
                                          <p:spTgt spid="74"/>
                                        </p:tgtEl>
                                      </p:cBhvr>
                                    </p:animEffect>
                                  </p:childTnLst>
                                </p:cTn>
                              </p:par>
                            </p:childTnLst>
                          </p:cTn>
                        </p:par>
                      </p:childTnLst>
                    </p:cTn>
                  </p:par>
                  <p:par>
                    <p:cTn id="90" fill="hold">
                      <p:stCondLst>
                        <p:cond delay="indefinite"/>
                      </p:stCondLst>
                      <p:childTnLst>
                        <p:par>
                          <p:cTn id="91" fill="hold">
                            <p:stCondLst>
                              <p:cond delay="0"/>
                            </p:stCondLst>
                            <p:childTnLst>
                              <p:par>
                                <p:cTn id="92" presetID="1" presetClass="exit" presetSubtype="0" fill="hold" grpId="1" nodeType="clickEffect">
                                  <p:stCondLst>
                                    <p:cond delay="0"/>
                                  </p:stCondLst>
                                  <p:childTnLst>
                                    <p:set>
                                      <p:cBhvr>
                                        <p:cTn id="93" dur="1" fill="hold">
                                          <p:stCondLst>
                                            <p:cond delay="0"/>
                                          </p:stCondLst>
                                        </p:cTn>
                                        <p:tgtEl>
                                          <p:spTgt spid="74"/>
                                        </p:tgtEl>
                                        <p:attrNameLst>
                                          <p:attrName>style.visibility</p:attrName>
                                        </p:attrNameLst>
                                      </p:cBhvr>
                                      <p:to>
                                        <p:strVal val="hidden"/>
                                      </p:to>
                                    </p:set>
                                  </p:childTnLst>
                                </p:cTn>
                              </p:par>
                              <p:par>
                                <p:cTn id="94" presetID="1" presetClass="exit" presetSubtype="0" fill="hold" nodeType="withEffect">
                                  <p:stCondLst>
                                    <p:cond delay="0"/>
                                  </p:stCondLst>
                                  <p:childTnLst>
                                    <p:set>
                                      <p:cBhvr>
                                        <p:cTn id="95" dur="1" fill="hold">
                                          <p:stCondLst>
                                            <p:cond delay="0"/>
                                          </p:stCondLst>
                                        </p:cTn>
                                        <p:tgtEl>
                                          <p:spTgt spid="7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1" grpId="1"/>
      <p:bldP spid="60" grpId="0"/>
      <p:bldP spid="60" grpId="1"/>
      <p:bldP spid="58" grpId="0" build="p"/>
      <p:bldP spid="58" grpId="1" uiExpand="1" build="allAtOnce"/>
      <p:bldP spid="74" grpId="0"/>
      <p:bldP spid="74" grpId="1"/>
      <p:bldP spid="39" grpId="0"/>
      <p:bldP spid="39"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p:cNvSpPr/>
          <p:nvPr/>
        </p:nvSpPr>
        <p:spPr>
          <a:xfrm>
            <a:off x="5112327" y="2376908"/>
            <a:ext cx="6788728" cy="3677735"/>
          </a:xfrm>
          <a:prstGeom prst="rect">
            <a:avLst/>
          </a:prstGeom>
          <a:solidFill>
            <a:schemeClr val="bg1">
              <a:lumMod val="8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メイリオ" panose="020B0604030504040204" pitchFamily="50" charset="-128"/>
              <a:ea typeface="メイリオ" panose="020B0604030504040204" pitchFamily="50" charset="-128"/>
            </a:endParaRPr>
          </a:p>
        </p:txBody>
      </p:sp>
      <p:sp>
        <p:nvSpPr>
          <p:cNvPr id="43" name="Rectangle 42"/>
          <p:cNvSpPr/>
          <p:nvPr/>
        </p:nvSpPr>
        <p:spPr>
          <a:xfrm>
            <a:off x="5373131" y="2586611"/>
            <a:ext cx="6096000" cy="3046988"/>
          </a:xfrm>
          <a:prstGeom prst="rect">
            <a:avLst/>
          </a:prstGeom>
        </p:spPr>
        <p:txBody>
          <a:bodyPr>
            <a:spAutoFit/>
          </a:bodyPr>
          <a:lstStyle/>
          <a:p>
            <a:pPr marL="342900" indent="-342900">
              <a:buFont typeface="Arial" panose="020B0604020202020204" pitchFamily="34" charset="0"/>
              <a:buChar char="•"/>
            </a:pPr>
            <a:r>
              <a:rPr lang="en-US" altLang="ja-JP" sz="2400" dirty="0">
                <a:latin typeface="メイリオ" panose="020B0604030504040204" pitchFamily="50" charset="-128"/>
                <a:ea typeface="メイリオ" panose="020B0604030504040204" pitchFamily="50" charset="-128"/>
              </a:rPr>
              <a:t>2</a:t>
            </a:r>
            <a:r>
              <a:rPr lang="ja-JP" altLang="en-US" sz="2400" dirty="0">
                <a:latin typeface="メイリオ" panose="020B0604030504040204" pitchFamily="50" charset="-128"/>
                <a:ea typeface="メイリオ" panose="020B0604030504040204" pitchFamily="50" charset="-128"/>
              </a:rPr>
              <a:t>番目の画像ピラミッドは、</a:t>
            </a:r>
            <a:r>
              <a:rPr lang="en-US" altLang="ja-JP" sz="2400" dirty="0">
                <a:latin typeface="メイリオ" panose="020B0604030504040204" pitchFamily="50" charset="-128"/>
                <a:ea typeface="メイリオ" panose="020B0604030504040204" pitchFamily="50" charset="-128"/>
              </a:rPr>
              <a:t>Coarse Deformable Registration</a:t>
            </a:r>
            <a:r>
              <a:rPr lang="ja-JP" altLang="en-US" sz="2400" dirty="0">
                <a:latin typeface="メイリオ" panose="020B0604030504040204" pitchFamily="50" charset="-128"/>
                <a:ea typeface="メイリオ" panose="020B0604030504040204" pitchFamily="50" charset="-128"/>
              </a:rPr>
              <a:t>フェーズ用に作成される。</a:t>
            </a:r>
          </a:p>
          <a:p>
            <a:pPr marL="342900" indent="-342900">
              <a:buFont typeface="Arial" panose="020B0604020202020204" pitchFamily="34" charset="0"/>
              <a:buChar char="•"/>
            </a:pPr>
            <a:r>
              <a:rPr lang="ja-JP" altLang="en-US" sz="2400" dirty="0">
                <a:latin typeface="メイリオ" panose="020B0604030504040204" pitchFamily="50" charset="-128"/>
                <a:ea typeface="メイリオ" panose="020B0604030504040204" pitchFamily="50" charset="-128"/>
              </a:rPr>
              <a:t>類似性メトリックは、個々のボクセルではなく、正規化された平均二乗距離（</a:t>
            </a:r>
            <a:r>
              <a:rPr lang="en-US" altLang="ja-JP" sz="2400" dirty="0">
                <a:latin typeface="メイリオ" panose="020B0604030504040204" pitchFamily="50" charset="-128"/>
                <a:ea typeface="メイリオ" panose="020B0604030504040204" pitchFamily="50" charset="-128"/>
              </a:rPr>
              <a:t>CT-CBCT</a:t>
            </a:r>
            <a:r>
              <a:rPr lang="ja-JP" altLang="en-US" sz="2400" dirty="0">
                <a:latin typeface="メイリオ" panose="020B0604030504040204" pitchFamily="50" charset="-128"/>
                <a:ea typeface="メイリオ" panose="020B0604030504040204" pitchFamily="50" charset="-128"/>
              </a:rPr>
              <a:t>）または画像内のブロックの絶対差の合計（</a:t>
            </a:r>
            <a:r>
              <a:rPr lang="en-US" altLang="ja-JP" sz="2400" dirty="0">
                <a:latin typeface="メイリオ" panose="020B0604030504040204" pitchFamily="50" charset="-128"/>
                <a:ea typeface="メイリオ" panose="020B0604030504040204" pitchFamily="50" charset="-128"/>
              </a:rPr>
              <a:t>CT-CT</a:t>
            </a:r>
            <a:r>
              <a:rPr lang="ja-JP" altLang="en-US" sz="2400" dirty="0">
                <a:latin typeface="メイリオ" panose="020B0604030504040204" pitchFamily="50" charset="-128"/>
                <a:ea typeface="メイリオ" panose="020B0604030504040204" pitchFamily="50" charset="-128"/>
              </a:rPr>
              <a:t>、</a:t>
            </a:r>
            <a:r>
              <a:rPr lang="en-US" altLang="ja-JP" sz="2400" dirty="0">
                <a:latin typeface="メイリオ" panose="020B0604030504040204" pitchFamily="50" charset="-128"/>
                <a:ea typeface="メイリオ" panose="020B0604030504040204" pitchFamily="50" charset="-128"/>
              </a:rPr>
              <a:t>MR-MR</a:t>
            </a:r>
            <a:r>
              <a:rPr lang="ja-JP" altLang="en-US" sz="2400" dirty="0">
                <a:latin typeface="メイリオ" panose="020B0604030504040204" pitchFamily="50" charset="-128"/>
                <a:ea typeface="メイリオ" panose="020B0604030504040204" pitchFamily="50" charset="-128"/>
              </a:rPr>
              <a:t>）のいずれか</a:t>
            </a:r>
            <a:endParaRPr lang="en-US" sz="2400" dirty="0">
              <a:latin typeface="メイリオ" panose="020B0604030504040204" pitchFamily="50" charset="-128"/>
              <a:ea typeface="メイリオ" panose="020B0604030504040204" pitchFamily="50" charset="-128"/>
            </a:endParaRPr>
          </a:p>
        </p:txBody>
      </p:sp>
      <p:sp>
        <p:nvSpPr>
          <p:cNvPr id="57" name="TextBox 56"/>
          <p:cNvSpPr txBox="1"/>
          <p:nvPr/>
        </p:nvSpPr>
        <p:spPr>
          <a:xfrm>
            <a:off x="5194523" y="2692281"/>
            <a:ext cx="6592205" cy="3046988"/>
          </a:xfrm>
          <a:prstGeom prst="rect">
            <a:avLst/>
          </a:prstGeom>
          <a:noFill/>
        </p:spPr>
        <p:txBody>
          <a:bodyPr wrap="square" rtlCol="0">
            <a:spAutoFit/>
          </a:bodyPr>
          <a:lstStyle/>
          <a:p>
            <a:r>
              <a:rPr lang="ja-JP" altLang="en-US" sz="2400" dirty="0">
                <a:latin typeface="メイリオ" panose="020B0604030504040204" pitchFamily="50" charset="-128"/>
                <a:ea typeface="メイリオ" panose="020B0604030504040204" pitchFamily="50" charset="-128"/>
              </a:rPr>
              <a:t>初期レジストレーションは</a:t>
            </a:r>
            <a:r>
              <a:rPr lang="en-US" altLang="ja-JP" sz="2400" dirty="0">
                <a:latin typeface="メイリオ" panose="020B0604030504040204" pitchFamily="50" charset="-128"/>
                <a:ea typeface="メイリオ" panose="020B0604030504040204" pitchFamily="50" charset="-128"/>
              </a:rPr>
              <a:t>Rigid Registration</a:t>
            </a:r>
            <a:endParaRPr lang="ja-JP" altLang="en-US" sz="2400" dirty="0">
              <a:latin typeface="メイリオ" panose="020B0604030504040204" pitchFamily="50" charset="-128"/>
              <a:ea typeface="メイリオ" panose="020B0604030504040204" pitchFamily="50" charset="-128"/>
            </a:endParaRPr>
          </a:p>
          <a:p>
            <a:pPr marL="457200" indent="-457200">
              <a:buAutoNum type="arabicPeriod"/>
            </a:pPr>
            <a:r>
              <a:rPr lang="ja-JP" altLang="en-US" sz="2400" dirty="0">
                <a:latin typeface="メイリオ" panose="020B0604030504040204" pitchFamily="50" charset="-128"/>
                <a:ea typeface="メイリオ" panose="020B0604030504040204" pitchFamily="50" charset="-128"/>
              </a:rPr>
              <a:t>ピラミッドの最初のレベルの初期</a:t>
            </a:r>
            <a:r>
              <a:rPr lang="en-US" altLang="ja-JP" sz="2400" dirty="0">
                <a:latin typeface="メイリオ" panose="020B0604030504040204" pitchFamily="50" charset="-128"/>
                <a:ea typeface="メイリオ" panose="020B0604030504040204" pitchFamily="50" charset="-128"/>
              </a:rPr>
              <a:t>Registration</a:t>
            </a:r>
            <a:r>
              <a:rPr lang="ja-JP" altLang="en-US" sz="2400" dirty="0">
                <a:latin typeface="メイリオ" panose="020B0604030504040204" pitchFamily="50" charset="-128"/>
                <a:ea typeface="メイリオ" panose="020B0604030504040204" pitchFamily="50" charset="-128"/>
              </a:rPr>
              <a:t>は、正規化相互情報量アルゴリズムを使用する。</a:t>
            </a:r>
          </a:p>
          <a:p>
            <a:r>
              <a:rPr lang="en-US" altLang="ja-JP" sz="2400" dirty="0">
                <a:latin typeface="メイリオ" panose="020B0604030504040204" pitchFamily="50" charset="-128"/>
                <a:ea typeface="メイリオ" panose="020B0604030504040204" pitchFamily="50" charset="-128"/>
              </a:rPr>
              <a:t>2. </a:t>
            </a:r>
            <a:r>
              <a:rPr lang="ja-JP" altLang="en-US" sz="2400" dirty="0">
                <a:latin typeface="メイリオ" panose="020B0604030504040204" pitchFamily="50" charset="-128"/>
                <a:ea typeface="メイリオ" panose="020B0604030504040204" pitchFamily="50" charset="-128"/>
              </a:rPr>
              <a:t>ピラミッドの他のレベルの最初の</a:t>
            </a:r>
            <a:endParaRPr lang="en-US" altLang="ja-JP" sz="2400" dirty="0">
              <a:latin typeface="メイリオ" panose="020B0604030504040204" pitchFamily="50" charset="-128"/>
              <a:ea typeface="メイリオ" panose="020B0604030504040204" pitchFamily="50" charset="-128"/>
            </a:endParaRPr>
          </a:p>
          <a:p>
            <a:r>
              <a:rPr lang="ja-JP" altLang="en-US" sz="2400" dirty="0">
                <a:latin typeface="メイリオ" panose="020B0604030504040204" pitchFamily="50" charset="-128"/>
                <a:ea typeface="メイリオ" panose="020B0604030504040204" pitchFamily="50" charset="-128"/>
              </a:rPr>
              <a:t>　 </a:t>
            </a:r>
            <a:r>
              <a:rPr lang="en-US" altLang="ja-JP" sz="2400" dirty="0">
                <a:latin typeface="メイリオ" panose="020B0604030504040204" pitchFamily="50" charset="-128"/>
                <a:ea typeface="メイリオ" panose="020B0604030504040204" pitchFamily="50" charset="-128"/>
              </a:rPr>
              <a:t>Registration</a:t>
            </a:r>
            <a:r>
              <a:rPr lang="ja-JP" altLang="en-US" sz="2400" dirty="0">
                <a:latin typeface="メイリオ" panose="020B0604030504040204" pitchFamily="50" charset="-128"/>
                <a:ea typeface="メイリオ" panose="020B0604030504040204" pitchFamily="50" charset="-128"/>
              </a:rPr>
              <a:t>は、前のレベルの</a:t>
            </a:r>
            <a:r>
              <a:rPr lang="en-US" altLang="ja-JP" sz="2400" dirty="0">
                <a:latin typeface="メイリオ" panose="020B0604030504040204" pitchFamily="50" charset="-128"/>
                <a:ea typeface="メイリオ" panose="020B0604030504040204" pitchFamily="50" charset="-128"/>
              </a:rPr>
              <a:t>Registration</a:t>
            </a:r>
          </a:p>
          <a:p>
            <a:r>
              <a:rPr lang="en-US" altLang="ja-JP" sz="2400" dirty="0">
                <a:latin typeface="メイリオ" panose="020B0604030504040204" pitchFamily="50" charset="-128"/>
                <a:ea typeface="メイリオ" panose="020B0604030504040204" pitchFamily="50" charset="-128"/>
              </a:rPr>
              <a:t>    </a:t>
            </a:r>
            <a:r>
              <a:rPr lang="ja-JP" altLang="en-US" sz="2400" dirty="0">
                <a:latin typeface="メイリオ" panose="020B0604030504040204" pitchFamily="50" charset="-128"/>
                <a:ea typeface="メイリオ" panose="020B0604030504040204" pitchFamily="50" charset="-128"/>
              </a:rPr>
              <a:t>の結果となる。</a:t>
            </a:r>
            <a:endParaRPr lang="en-US" sz="2400" dirty="0">
              <a:latin typeface="メイリオ" panose="020B0604030504040204" pitchFamily="50" charset="-128"/>
              <a:ea typeface="メイリオ" panose="020B0604030504040204" pitchFamily="50" charset="-128"/>
            </a:endParaRPr>
          </a:p>
          <a:p>
            <a:pPr marL="457200" indent="-457200">
              <a:buFont typeface="+mj-lt"/>
              <a:buAutoNum type="arabicPeriod"/>
            </a:pPr>
            <a:endParaRPr lang="en-US" sz="2400" dirty="0">
              <a:latin typeface="メイリオ" panose="020B0604030504040204" pitchFamily="50" charset="-128"/>
              <a:ea typeface="メイリオ" panose="020B0604030504040204" pitchFamily="50" charset="-128"/>
            </a:endParaRPr>
          </a:p>
        </p:txBody>
      </p:sp>
      <p:sp>
        <p:nvSpPr>
          <p:cNvPr id="54" name="TextBox 53"/>
          <p:cNvSpPr txBox="1"/>
          <p:nvPr/>
        </p:nvSpPr>
        <p:spPr>
          <a:xfrm>
            <a:off x="5643852" y="3678162"/>
            <a:ext cx="6041241" cy="830997"/>
          </a:xfrm>
          <a:prstGeom prst="rect">
            <a:avLst/>
          </a:prstGeom>
          <a:noFill/>
        </p:spPr>
        <p:txBody>
          <a:bodyPr wrap="square" rtlCol="0">
            <a:spAutoFit/>
          </a:bodyPr>
          <a:lstStyle/>
          <a:p>
            <a:r>
              <a:rPr lang="ja-JP" altLang="en-US" sz="2400" dirty="0">
                <a:latin typeface="メイリオ" panose="020B0604030504040204" pitchFamily="50" charset="-128"/>
                <a:ea typeface="メイリオ" panose="020B0604030504040204" pitchFamily="50" charset="-128"/>
              </a:rPr>
              <a:t>骨の解剖学的構造を強調するために、強度範囲をトリミングする。</a:t>
            </a:r>
            <a:endParaRPr lang="en-GB" sz="2400" dirty="0">
              <a:latin typeface="メイリオ" panose="020B0604030504040204" pitchFamily="50" charset="-128"/>
              <a:ea typeface="メイリオ" panose="020B0604030504040204" pitchFamily="50" charset="-128"/>
            </a:endParaRPr>
          </a:p>
        </p:txBody>
      </p:sp>
      <p:sp>
        <p:nvSpPr>
          <p:cNvPr id="2" name="Title 1"/>
          <p:cNvSpPr>
            <a:spLocks noGrp="1"/>
          </p:cNvSpPr>
          <p:nvPr>
            <p:ph type="title"/>
          </p:nvPr>
        </p:nvSpPr>
        <p:spPr/>
        <p:txBody>
          <a:bodyPr/>
          <a:lstStyle/>
          <a:p>
            <a:r>
              <a:rPr lang="en-US" dirty="0">
                <a:latin typeface="メイリオ" panose="020B0604030504040204" pitchFamily="50" charset="-128"/>
                <a:ea typeface="メイリオ" panose="020B0604030504040204" pitchFamily="50" charset="-128"/>
              </a:rPr>
              <a:t>Online Adaptive</a:t>
            </a:r>
          </a:p>
        </p:txBody>
      </p:sp>
      <p:sp>
        <p:nvSpPr>
          <p:cNvPr id="4" name="Subtitle 3"/>
          <p:cNvSpPr>
            <a:spLocks noGrp="1"/>
          </p:cNvSpPr>
          <p:nvPr>
            <p:ph type="subTitle" idx="1"/>
          </p:nvPr>
        </p:nvSpPr>
        <p:spPr/>
        <p:txBody>
          <a:bodyPr/>
          <a:lstStyle/>
          <a:p>
            <a:r>
              <a:rPr lang="en-US" dirty="0">
                <a:latin typeface="メイリオ" panose="020B0604030504040204" pitchFamily="50" charset="-128"/>
                <a:ea typeface="メイリオ" panose="020B0604030504040204" pitchFamily="50" charset="-128"/>
              </a:rPr>
              <a:t>CT-CT, MR-MR</a:t>
            </a: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69169" y="439128"/>
            <a:ext cx="2037640" cy="1203246"/>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1624" y="452292"/>
            <a:ext cx="2070067" cy="1218756"/>
          </a:xfrm>
          <a:prstGeom prst="rect">
            <a:avLst/>
          </a:prstGeom>
        </p:spPr>
      </p:pic>
      <p:cxnSp>
        <p:nvCxnSpPr>
          <p:cNvPr id="55" name="Elbow Connector 54"/>
          <p:cNvCxnSpPr>
            <a:cxnSpLocks/>
          </p:cNvCxnSpPr>
          <p:nvPr/>
        </p:nvCxnSpPr>
        <p:spPr>
          <a:xfrm>
            <a:off x="3293671" y="3362384"/>
            <a:ext cx="1826815" cy="1179696"/>
          </a:xfrm>
          <a:prstGeom prst="bentConnector3">
            <a:avLst>
              <a:gd name="adj1" fmla="val 50000"/>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5" name="Elbow Connector 64"/>
          <p:cNvCxnSpPr>
            <a:cxnSpLocks/>
          </p:cNvCxnSpPr>
          <p:nvPr/>
        </p:nvCxnSpPr>
        <p:spPr>
          <a:xfrm>
            <a:off x="3264254" y="2876547"/>
            <a:ext cx="1843013" cy="1038016"/>
          </a:xfrm>
          <a:prstGeom prst="bentConnector3">
            <a:avLst>
              <a:gd name="adj1" fmla="val 50000"/>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7" name="Elbow Connector 66"/>
          <p:cNvCxnSpPr>
            <a:cxnSpLocks/>
          </p:cNvCxnSpPr>
          <p:nvPr/>
        </p:nvCxnSpPr>
        <p:spPr>
          <a:xfrm>
            <a:off x="3285512" y="4867960"/>
            <a:ext cx="1826815" cy="59454"/>
          </a:xfrm>
          <a:prstGeom prst="bentConnector3">
            <a:avLst>
              <a:gd name="adj1" fmla="val 5000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9" name="Elbow Connector 68"/>
          <p:cNvCxnSpPr>
            <a:cxnSpLocks/>
          </p:cNvCxnSpPr>
          <p:nvPr/>
        </p:nvCxnSpPr>
        <p:spPr>
          <a:xfrm flipV="1">
            <a:off x="3159909" y="4462238"/>
            <a:ext cx="1936219" cy="1920006"/>
          </a:xfrm>
          <a:prstGeom prst="bentConnector3">
            <a:avLst>
              <a:gd name="adj1" fmla="val 4820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7" name="Rounded Rectangle 26"/>
          <p:cNvSpPr/>
          <p:nvPr/>
        </p:nvSpPr>
        <p:spPr>
          <a:xfrm>
            <a:off x="565504" y="3169395"/>
            <a:ext cx="2679700" cy="386241"/>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ja-JP" altLang="en-US" sz="1600" dirty="0">
                <a:latin typeface="メイリオ" panose="020B0604030504040204" pitchFamily="50" charset="-128"/>
                <a:ea typeface="メイリオ" panose="020B0604030504040204" pitchFamily="50" charset="-128"/>
              </a:rPr>
              <a:t>強度トリミング</a:t>
            </a:r>
            <a:r>
              <a:rPr lang="en-US" altLang="ja-JP" sz="1600" dirty="0">
                <a:latin typeface="メイリオ" panose="020B0604030504040204" pitchFamily="50" charset="-128"/>
                <a:ea typeface="メイリオ" panose="020B0604030504040204" pitchFamily="50" charset="-128"/>
              </a:rPr>
              <a:t>(CT)</a:t>
            </a:r>
            <a:endParaRPr lang="en-US" sz="1600" dirty="0">
              <a:latin typeface="メイリオ" panose="020B0604030504040204" pitchFamily="50" charset="-128"/>
              <a:ea typeface="メイリオ" panose="020B0604030504040204" pitchFamily="50" charset="-128"/>
            </a:endParaRPr>
          </a:p>
        </p:txBody>
      </p:sp>
      <p:sp>
        <p:nvSpPr>
          <p:cNvPr id="28" name="Rounded Rectangle 27"/>
          <p:cNvSpPr/>
          <p:nvPr/>
        </p:nvSpPr>
        <p:spPr>
          <a:xfrm>
            <a:off x="565504" y="2389173"/>
            <a:ext cx="2679700" cy="52631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ja-JP" altLang="en-US" sz="1600" dirty="0">
                <a:latin typeface="メイリオ" panose="020B0604030504040204" pitchFamily="50" charset="-128"/>
                <a:ea typeface="メイリオ" panose="020B0604030504040204" pitchFamily="50" charset="-128"/>
              </a:rPr>
              <a:t>初期レジストレーション</a:t>
            </a:r>
            <a:endParaRPr lang="en-US" sz="1600" dirty="0">
              <a:latin typeface="メイリオ" panose="020B0604030504040204" pitchFamily="50" charset="-128"/>
              <a:ea typeface="メイリオ" panose="020B0604030504040204" pitchFamily="50" charset="-128"/>
            </a:endParaRPr>
          </a:p>
          <a:p>
            <a:pPr algn="ctr"/>
            <a:r>
              <a:rPr lang="en-US" sz="1600" dirty="0">
                <a:latin typeface="メイリオ" panose="020B0604030504040204" pitchFamily="50" charset="-128"/>
                <a:ea typeface="メイリオ" panose="020B0604030504040204" pitchFamily="50" charset="-128"/>
              </a:rPr>
              <a:t>(CT-MR</a:t>
            </a:r>
            <a:r>
              <a:rPr lang="ja-JP" altLang="en-US" sz="1600" dirty="0">
                <a:latin typeface="メイリオ" panose="020B0604030504040204" pitchFamily="50" charset="-128"/>
                <a:ea typeface="メイリオ" panose="020B0604030504040204" pitchFamily="50" charset="-128"/>
              </a:rPr>
              <a:t>と同じ</a:t>
            </a:r>
            <a:r>
              <a:rPr lang="en-US" sz="1600" dirty="0">
                <a:latin typeface="メイリオ" panose="020B0604030504040204" pitchFamily="50" charset="-128"/>
                <a:ea typeface="メイリオ" panose="020B0604030504040204" pitchFamily="50" charset="-128"/>
              </a:rPr>
              <a:t>)</a:t>
            </a:r>
          </a:p>
        </p:txBody>
      </p:sp>
      <p:sp>
        <p:nvSpPr>
          <p:cNvPr id="30" name="Rounded Rectangle 29"/>
          <p:cNvSpPr/>
          <p:nvPr/>
        </p:nvSpPr>
        <p:spPr>
          <a:xfrm>
            <a:off x="568977" y="6132745"/>
            <a:ext cx="2679700" cy="54725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600" dirty="0">
                <a:latin typeface="メイリオ" panose="020B0604030504040204" pitchFamily="50" charset="-128"/>
                <a:ea typeface="メイリオ" panose="020B0604030504040204" pitchFamily="50" charset="-128"/>
              </a:rPr>
              <a:t>Dense</a:t>
            </a:r>
            <a:r>
              <a:rPr lang="ja-JP" altLang="en-US" sz="1600" dirty="0">
                <a:latin typeface="メイリオ" panose="020B0604030504040204" pitchFamily="50" charset="-128"/>
                <a:ea typeface="メイリオ" panose="020B0604030504040204" pitchFamily="50" charset="-128"/>
              </a:rPr>
              <a:t>デフォーマブル</a:t>
            </a:r>
            <a:endParaRPr lang="en-US" altLang="ja-JP" sz="1600" dirty="0">
              <a:latin typeface="メイリオ" panose="020B0604030504040204" pitchFamily="50" charset="-128"/>
              <a:ea typeface="メイリオ" panose="020B0604030504040204" pitchFamily="50" charset="-128"/>
            </a:endParaRPr>
          </a:p>
          <a:p>
            <a:pPr algn="ctr"/>
            <a:r>
              <a:rPr lang="ja-JP" altLang="en-US" sz="1600" dirty="0">
                <a:latin typeface="メイリオ" panose="020B0604030504040204" pitchFamily="50" charset="-128"/>
                <a:ea typeface="メイリオ" panose="020B0604030504040204" pitchFamily="50" charset="-128"/>
              </a:rPr>
              <a:t>レジストレーション</a:t>
            </a:r>
            <a:endParaRPr lang="en-US" sz="1600" dirty="0">
              <a:latin typeface="メイリオ" panose="020B0604030504040204" pitchFamily="50" charset="-128"/>
              <a:ea typeface="メイリオ" panose="020B0604030504040204" pitchFamily="50" charset="-128"/>
            </a:endParaRPr>
          </a:p>
        </p:txBody>
      </p:sp>
      <p:cxnSp>
        <p:nvCxnSpPr>
          <p:cNvPr id="33" name="Straight Arrow Connector 32"/>
          <p:cNvCxnSpPr>
            <a:cxnSpLocks/>
            <a:stCxn id="28" idx="2"/>
            <a:endCxn id="27" idx="0"/>
          </p:cNvCxnSpPr>
          <p:nvPr/>
        </p:nvCxnSpPr>
        <p:spPr>
          <a:xfrm>
            <a:off x="1905354" y="2915489"/>
            <a:ext cx="0" cy="2539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cxnSpLocks/>
          </p:cNvCxnSpPr>
          <p:nvPr/>
        </p:nvCxnSpPr>
        <p:spPr>
          <a:xfrm>
            <a:off x="1929463" y="4184374"/>
            <a:ext cx="0" cy="4003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Rounded Rectangle 36"/>
          <p:cNvSpPr/>
          <p:nvPr/>
        </p:nvSpPr>
        <p:spPr>
          <a:xfrm>
            <a:off x="589613" y="4571484"/>
            <a:ext cx="2679700" cy="5842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600" dirty="0">
                <a:latin typeface="メイリオ" panose="020B0604030504040204" pitchFamily="50" charset="-128"/>
                <a:ea typeface="メイリオ" panose="020B0604030504040204" pitchFamily="50" charset="-128"/>
              </a:rPr>
              <a:t>Coarse</a:t>
            </a:r>
            <a:r>
              <a:rPr lang="ja-JP" altLang="en-US" sz="1600" dirty="0">
                <a:latin typeface="メイリオ" panose="020B0604030504040204" pitchFamily="50" charset="-128"/>
                <a:ea typeface="メイリオ" panose="020B0604030504040204" pitchFamily="50" charset="-128"/>
              </a:rPr>
              <a:t>デフォーマブル</a:t>
            </a:r>
            <a:endParaRPr lang="en-US" altLang="ja-JP" sz="1600" dirty="0">
              <a:latin typeface="メイリオ" panose="020B0604030504040204" pitchFamily="50" charset="-128"/>
              <a:ea typeface="メイリオ" panose="020B0604030504040204" pitchFamily="50" charset="-128"/>
            </a:endParaRPr>
          </a:p>
          <a:p>
            <a:pPr algn="ctr"/>
            <a:r>
              <a:rPr lang="ja-JP" altLang="en-US" sz="1600" dirty="0">
                <a:latin typeface="メイリオ" panose="020B0604030504040204" pitchFamily="50" charset="-128"/>
                <a:ea typeface="メイリオ" panose="020B0604030504040204" pitchFamily="50" charset="-128"/>
              </a:rPr>
              <a:t>レジストレーション</a:t>
            </a:r>
            <a:endParaRPr lang="en-US" sz="1600" dirty="0">
              <a:latin typeface="メイリオ" panose="020B0604030504040204" pitchFamily="50" charset="-128"/>
              <a:ea typeface="メイリオ" panose="020B0604030504040204" pitchFamily="50" charset="-128"/>
            </a:endParaRPr>
          </a:p>
        </p:txBody>
      </p:sp>
      <p:cxnSp>
        <p:nvCxnSpPr>
          <p:cNvPr id="38" name="Straight Arrow Connector 37"/>
          <p:cNvCxnSpPr>
            <a:cxnSpLocks/>
          </p:cNvCxnSpPr>
          <p:nvPr/>
        </p:nvCxnSpPr>
        <p:spPr>
          <a:xfrm>
            <a:off x="1905354" y="5155684"/>
            <a:ext cx="0" cy="1818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5438953" y="3354212"/>
            <a:ext cx="5980287" cy="1569660"/>
          </a:xfrm>
          <a:prstGeom prst="rect">
            <a:avLst/>
          </a:prstGeom>
          <a:noFill/>
        </p:spPr>
        <p:txBody>
          <a:bodyPr wrap="square" rtlCol="0">
            <a:spAutoFit/>
          </a:bodyPr>
          <a:lstStyle/>
          <a:p>
            <a:r>
              <a:rPr lang="ja-JP" altLang="en-US" sz="2400" dirty="0">
                <a:latin typeface="メイリオ" panose="020B0604030504040204" pitchFamily="50" charset="-128"/>
                <a:ea typeface="メイリオ" panose="020B0604030504040204" pitchFamily="50" charset="-128"/>
              </a:rPr>
              <a:t>多重解像度画像ピラミッドは、</a:t>
            </a:r>
            <a:r>
              <a:rPr lang="en-US" altLang="ja-JP" sz="2400" dirty="0">
                <a:latin typeface="メイリオ" panose="020B0604030504040204" pitchFamily="50" charset="-128"/>
                <a:ea typeface="メイリオ" panose="020B0604030504040204" pitchFamily="50" charset="-128"/>
              </a:rPr>
              <a:t>Dense</a:t>
            </a:r>
            <a:r>
              <a:rPr lang="ja-JP" altLang="en-US" sz="2400" dirty="0">
                <a:latin typeface="メイリオ" panose="020B0604030504040204" pitchFamily="50" charset="-128"/>
                <a:ea typeface="メイリオ" panose="020B0604030504040204" pitchFamily="50" charset="-128"/>
              </a:rPr>
              <a:t>デフォーマブルレジストレーションフェーズ用に構築されている。 ここで使用される類似性メトリックは、ローカル相互相関</a:t>
            </a:r>
            <a:endParaRPr lang="en-US" sz="2400" dirty="0">
              <a:latin typeface="メイリオ" panose="020B0604030504040204" pitchFamily="50" charset="-128"/>
              <a:ea typeface="メイリオ" panose="020B0604030504040204" pitchFamily="50" charset="-128"/>
            </a:endParaRPr>
          </a:p>
        </p:txBody>
      </p:sp>
      <p:pic>
        <p:nvPicPr>
          <p:cNvPr id="61" name="Picture 6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8654" y="875587"/>
            <a:ext cx="2037640" cy="1203246"/>
          </a:xfrm>
          <a:prstGeom prst="rect">
            <a:avLst/>
          </a:prstGeom>
        </p:spPr>
      </p:pic>
      <p:pic>
        <p:nvPicPr>
          <p:cNvPr id="62" name="Picture 6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57186" y="879765"/>
            <a:ext cx="2070067" cy="1218756"/>
          </a:xfrm>
          <a:prstGeom prst="rect">
            <a:avLst/>
          </a:prstGeom>
        </p:spPr>
      </p:pic>
      <p:sp>
        <p:nvSpPr>
          <p:cNvPr id="25" name="Rounded Rectangle 10">
            <a:extLst>
              <a:ext uri="{FF2B5EF4-FFF2-40B4-BE49-F238E27FC236}">
                <a16:creationId xmlns:a16="http://schemas.microsoft.com/office/drawing/2014/main" id="{867A24D0-D446-4571-B242-91E8C13886BC}"/>
              </a:ext>
            </a:extLst>
          </p:cNvPr>
          <p:cNvSpPr/>
          <p:nvPr/>
        </p:nvSpPr>
        <p:spPr>
          <a:xfrm>
            <a:off x="581703" y="1696514"/>
            <a:ext cx="2679700" cy="46303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ja-JP" altLang="en-US" sz="1600" dirty="0">
                <a:latin typeface="メイリオ" panose="020B0604030504040204" pitchFamily="50" charset="-128"/>
                <a:ea typeface="メイリオ" panose="020B0604030504040204" pitchFamily="50" charset="-128"/>
              </a:rPr>
              <a:t>多重解像度</a:t>
            </a:r>
            <a:endParaRPr lang="en-US" altLang="ja-JP" sz="1600" dirty="0">
              <a:latin typeface="メイリオ" panose="020B0604030504040204" pitchFamily="50" charset="-128"/>
              <a:ea typeface="メイリオ" panose="020B0604030504040204" pitchFamily="50" charset="-128"/>
            </a:endParaRPr>
          </a:p>
          <a:p>
            <a:pPr algn="ctr"/>
            <a:r>
              <a:rPr lang="ja-JP" altLang="en-US" sz="1600" dirty="0">
                <a:latin typeface="メイリオ" panose="020B0604030504040204" pitchFamily="50" charset="-128"/>
                <a:ea typeface="メイリオ" panose="020B0604030504040204" pitchFamily="50" charset="-128"/>
              </a:rPr>
              <a:t>画像ピラミッド</a:t>
            </a:r>
            <a:endParaRPr lang="en-US" altLang="ja-JP" sz="1600" dirty="0">
              <a:latin typeface="メイリオ" panose="020B0604030504040204" pitchFamily="50" charset="-128"/>
              <a:ea typeface="メイリオ" panose="020B0604030504040204" pitchFamily="50" charset="-128"/>
            </a:endParaRPr>
          </a:p>
        </p:txBody>
      </p:sp>
      <p:cxnSp>
        <p:nvCxnSpPr>
          <p:cNvPr id="26" name="Straight Arrow Connector 25">
            <a:extLst>
              <a:ext uri="{FF2B5EF4-FFF2-40B4-BE49-F238E27FC236}">
                <a16:creationId xmlns:a16="http://schemas.microsoft.com/office/drawing/2014/main" id="{50F4EB9F-4CA3-4DE7-8CBB-C94C905E99E2}"/>
              </a:ext>
            </a:extLst>
          </p:cNvPr>
          <p:cNvCxnSpPr>
            <a:cxnSpLocks/>
          </p:cNvCxnSpPr>
          <p:nvPr/>
        </p:nvCxnSpPr>
        <p:spPr>
          <a:xfrm>
            <a:off x="1929463" y="2182111"/>
            <a:ext cx="0" cy="1947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78F9C8A-A3CF-4DE5-9D58-74402A591CA7}"/>
              </a:ext>
            </a:extLst>
          </p:cNvPr>
          <p:cNvSpPr txBox="1"/>
          <p:nvPr/>
        </p:nvSpPr>
        <p:spPr>
          <a:xfrm>
            <a:off x="5317672" y="2573229"/>
            <a:ext cx="6599582" cy="1107996"/>
          </a:xfrm>
          <a:prstGeom prst="rect">
            <a:avLst/>
          </a:prstGeom>
          <a:noFill/>
        </p:spPr>
        <p:txBody>
          <a:bodyPr wrap="square" rtlCol="0">
            <a:spAutoFit/>
          </a:bodyPr>
          <a:lstStyle/>
          <a:p>
            <a:r>
              <a:rPr lang="ja-JP" altLang="en-US" sz="2200" dirty="0">
                <a:latin typeface="メイリオ" panose="020B0604030504040204" pitchFamily="50" charset="-128"/>
                <a:ea typeface="メイリオ" panose="020B0604030504040204" pitchFamily="50" charset="-128"/>
              </a:rPr>
              <a:t>このプロセスは、</a:t>
            </a:r>
            <a:r>
              <a:rPr lang="en-US" altLang="ja-JP" sz="2200" dirty="0">
                <a:latin typeface="メイリオ" panose="020B0604030504040204" pitchFamily="50" charset="-128"/>
                <a:ea typeface="メイリオ" panose="020B0604030504040204" pitchFamily="50" charset="-128"/>
              </a:rPr>
              <a:t>CT</a:t>
            </a:r>
            <a:r>
              <a:rPr lang="ja-JP" altLang="en-US" sz="2200" dirty="0">
                <a:latin typeface="メイリオ" panose="020B0604030504040204" pitchFamily="50" charset="-128"/>
                <a:ea typeface="メイリオ" panose="020B0604030504040204" pitchFamily="50" charset="-128"/>
              </a:rPr>
              <a:t>および</a:t>
            </a:r>
            <a:r>
              <a:rPr lang="en-US" altLang="ja-JP" sz="2200" dirty="0">
                <a:latin typeface="メイリオ" panose="020B0604030504040204" pitchFamily="50" charset="-128"/>
                <a:ea typeface="メイリオ" panose="020B0604030504040204" pitchFamily="50" charset="-128"/>
              </a:rPr>
              <a:t>MR</a:t>
            </a:r>
            <a:r>
              <a:rPr lang="ja-JP" altLang="en-US" sz="2200" dirty="0">
                <a:latin typeface="メイリオ" panose="020B0604030504040204" pitchFamily="50" charset="-128"/>
                <a:ea typeface="メイリオ" panose="020B0604030504040204" pitchFamily="50" charset="-128"/>
              </a:rPr>
              <a:t>画像セットをレジストレーションするときに見たような多重解像度ピラミッドの作成から始まる。</a:t>
            </a:r>
            <a:endParaRPr lang="en-US" sz="2200" dirty="0">
              <a:latin typeface="メイリオ" panose="020B0604030504040204" pitchFamily="50" charset="-128"/>
              <a:ea typeface="メイリオ" panose="020B0604030504040204" pitchFamily="50" charset="-128"/>
            </a:endParaRPr>
          </a:p>
        </p:txBody>
      </p:sp>
      <p:cxnSp>
        <p:nvCxnSpPr>
          <p:cNvPr id="29" name="Elbow Connector 54">
            <a:extLst>
              <a:ext uri="{FF2B5EF4-FFF2-40B4-BE49-F238E27FC236}">
                <a16:creationId xmlns:a16="http://schemas.microsoft.com/office/drawing/2014/main" id="{63520BC4-627D-4D14-9A14-FCCD4786FE3F}"/>
              </a:ext>
            </a:extLst>
          </p:cNvPr>
          <p:cNvCxnSpPr>
            <a:cxnSpLocks/>
            <a:stCxn id="25" idx="3"/>
          </p:cNvCxnSpPr>
          <p:nvPr/>
        </p:nvCxnSpPr>
        <p:spPr>
          <a:xfrm>
            <a:off x="3261403" y="1928033"/>
            <a:ext cx="1843014" cy="1343101"/>
          </a:xfrm>
          <a:prstGeom prst="bentConnector3">
            <a:avLst>
              <a:gd name="adj1" fmla="val 50000"/>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pic>
        <p:nvPicPr>
          <p:cNvPr id="31" name="Picture 30">
            <a:extLst>
              <a:ext uri="{FF2B5EF4-FFF2-40B4-BE49-F238E27FC236}">
                <a16:creationId xmlns:a16="http://schemas.microsoft.com/office/drawing/2014/main" id="{8693F0DA-A589-4157-B66E-3056E249D130}"/>
              </a:ext>
            </a:extLst>
          </p:cNvPr>
          <p:cNvPicPr>
            <a:picLocks noChangeAspect="1"/>
          </p:cNvPicPr>
          <p:nvPr/>
        </p:nvPicPr>
        <p:blipFill>
          <a:blip r:embed="rId5"/>
          <a:stretch>
            <a:fillRect/>
          </a:stretch>
        </p:blipFill>
        <p:spPr>
          <a:xfrm>
            <a:off x="6113042" y="3620219"/>
            <a:ext cx="4616178" cy="2117248"/>
          </a:xfrm>
          <a:prstGeom prst="rect">
            <a:avLst/>
          </a:prstGeom>
        </p:spPr>
      </p:pic>
      <p:sp>
        <p:nvSpPr>
          <p:cNvPr id="41" name="Rounded Rectangle 10">
            <a:extLst>
              <a:ext uri="{FF2B5EF4-FFF2-40B4-BE49-F238E27FC236}">
                <a16:creationId xmlns:a16="http://schemas.microsoft.com/office/drawing/2014/main" id="{802C4121-764B-4151-BF56-811E3566E399}"/>
              </a:ext>
            </a:extLst>
          </p:cNvPr>
          <p:cNvSpPr/>
          <p:nvPr/>
        </p:nvSpPr>
        <p:spPr>
          <a:xfrm>
            <a:off x="578604" y="3769299"/>
            <a:ext cx="2679700" cy="5842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ja-JP" altLang="en-US" sz="1600" dirty="0">
                <a:latin typeface="メイリオ" panose="020B0604030504040204" pitchFamily="50" charset="-128"/>
                <a:ea typeface="メイリオ" panose="020B0604030504040204" pitchFamily="50" charset="-128"/>
              </a:rPr>
              <a:t>多重解像度</a:t>
            </a:r>
            <a:endParaRPr lang="en-US" altLang="ja-JP" sz="1600" dirty="0">
              <a:latin typeface="メイリオ" panose="020B0604030504040204" pitchFamily="50" charset="-128"/>
              <a:ea typeface="メイリオ" panose="020B0604030504040204" pitchFamily="50" charset="-128"/>
            </a:endParaRPr>
          </a:p>
          <a:p>
            <a:pPr algn="ctr"/>
            <a:r>
              <a:rPr lang="ja-JP" altLang="en-US" sz="1600" dirty="0">
                <a:latin typeface="メイリオ" panose="020B0604030504040204" pitchFamily="50" charset="-128"/>
                <a:ea typeface="メイリオ" panose="020B0604030504040204" pitchFamily="50" charset="-128"/>
              </a:rPr>
              <a:t>画像ピラミッド</a:t>
            </a:r>
            <a:endParaRPr lang="en-US" sz="1600" dirty="0">
              <a:latin typeface="メイリオ" panose="020B0604030504040204" pitchFamily="50" charset="-128"/>
              <a:ea typeface="メイリオ" panose="020B0604030504040204" pitchFamily="50" charset="-128"/>
            </a:endParaRPr>
          </a:p>
        </p:txBody>
      </p:sp>
      <p:sp>
        <p:nvSpPr>
          <p:cNvPr id="42" name="Rounded Rectangle 10">
            <a:extLst>
              <a:ext uri="{FF2B5EF4-FFF2-40B4-BE49-F238E27FC236}">
                <a16:creationId xmlns:a16="http://schemas.microsoft.com/office/drawing/2014/main" id="{99E2FA18-D5C5-47E9-B175-90D30D53065E}"/>
              </a:ext>
            </a:extLst>
          </p:cNvPr>
          <p:cNvSpPr/>
          <p:nvPr/>
        </p:nvSpPr>
        <p:spPr>
          <a:xfrm>
            <a:off x="565504" y="5334882"/>
            <a:ext cx="2679700" cy="54725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ja-JP" altLang="en-US" sz="1600" dirty="0">
                <a:latin typeface="メイリオ" panose="020B0604030504040204" pitchFamily="50" charset="-128"/>
                <a:ea typeface="メイリオ" panose="020B0604030504040204" pitchFamily="50" charset="-128"/>
              </a:rPr>
              <a:t>多重解像度</a:t>
            </a:r>
            <a:endParaRPr lang="en-US" altLang="ja-JP" sz="1600" dirty="0">
              <a:latin typeface="メイリオ" panose="020B0604030504040204" pitchFamily="50" charset="-128"/>
              <a:ea typeface="メイリオ" panose="020B0604030504040204" pitchFamily="50" charset="-128"/>
            </a:endParaRPr>
          </a:p>
          <a:p>
            <a:pPr algn="ctr"/>
            <a:r>
              <a:rPr lang="ja-JP" altLang="en-US" sz="1600" dirty="0">
                <a:latin typeface="メイリオ" panose="020B0604030504040204" pitchFamily="50" charset="-128"/>
                <a:ea typeface="メイリオ" panose="020B0604030504040204" pitchFamily="50" charset="-128"/>
              </a:rPr>
              <a:t>画像ピラミッド</a:t>
            </a:r>
            <a:endParaRPr lang="en-US" altLang="ja-JP" sz="1600" dirty="0">
              <a:latin typeface="メイリオ" panose="020B0604030504040204" pitchFamily="50" charset="-128"/>
              <a:ea typeface="メイリオ" panose="020B0604030504040204" pitchFamily="50" charset="-128"/>
            </a:endParaRPr>
          </a:p>
        </p:txBody>
      </p:sp>
      <p:cxnSp>
        <p:nvCxnSpPr>
          <p:cNvPr id="46" name="Straight Arrow Connector 45">
            <a:extLst>
              <a:ext uri="{FF2B5EF4-FFF2-40B4-BE49-F238E27FC236}">
                <a16:creationId xmlns:a16="http://schemas.microsoft.com/office/drawing/2014/main" id="{4A523BF1-E12A-4057-9829-74F6B09DCC49}"/>
              </a:ext>
            </a:extLst>
          </p:cNvPr>
          <p:cNvCxnSpPr>
            <a:cxnSpLocks/>
            <a:stCxn id="27" idx="2"/>
          </p:cNvCxnSpPr>
          <p:nvPr/>
        </p:nvCxnSpPr>
        <p:spPr>
          <a:xfrm>
            <a:off x="1905354" y="3555636"/>
            <a:ext cx="0" cy="2136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12858896-39F3-4560-8018-450AF6D13669}"/>
              </a:ext>
            </a:extLst>
          </p:cNvPr>
          <p:cNvCxnSpPr>
            <a:cxnSpLocks/>
            <a:stCxn id="42" idx="2"/>
            <a:endCxn id="30" idx="0"/>
          </p:cNvCxnSpPr>
          <p:nvPr/>
        </p:nvCxnSpPr>
        <p:spPr>
          <a:xfrm>
            <a:off x="1905354" y="5882141"/>
            <a:ext cx="3473" cy="2506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 name="Connector: Elbow 47">
            <a:extLst>
              <a:ext uri="{FF2B5EF4-FFF2-40B4-BE49-F238E27FC236}">
                <a16:creationId xmlns:a16="http://schemas.microsoft.com/office/drawing/2014/main" id="{01737AC3-F6EE-4FAA-8BDF-33BD1E1F8B86}"/>
              </a:ext>
            </a:extLst>
          </p:cNvPr>
          <p:cNvCxnSpPr>
            <a:stCxn id="41" idx="3"/>
          </p:cNvCxnSpPr>
          <p:nvPr/>
        </p:nvCxnSpPr>
        <p:spPr>
          <a:xfrm>
            <a:off x="3258304" y="4061399"/>
            <a:ext cx="418614" cy="801678"/>
          </a:xfrm>
          <a:prstGeom prst="bentConnector2">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Connector: Elbow 50">
            <a:extLst>
              <a:ext uri="{FF2B5EF4-FFF2-40B4-BE49-F238E27FC236}">
                <a16:creationId xmlns:a16="http://schemas.microsoft.com/office/drawing/2014/main" id="{6EE9392D-DF16-42F7-A2E6-EB9583EF7BFF}"/>
              </a:ext>
            </a:extLst>
          </p:cNvPr>
          <p:cNvCxnSpPr>
            <a:stCxn id="42" idx="3"/>
          </p:cNvCxnSpPr>
          <p:nvPr/>
        </p:nvCxnSpPr>
        <p:spPr>
          <a:xfrm>
            <a:off x="3245204" y="5608512"/>
            <a:ext cx="431714" cy="797862"/>
          </a:xfrm>
          <a:prstGeom prst="bentConnector2">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8495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29"/>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31"/>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4"/>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57"/>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6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55"/>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54"/>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4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1" nodeType="clickEffect">
                                  <p:stCondLst>
                                    <p:cond delay="0"/>
                                  </p:stCondLst>
                                  <p:childTnLst>
                                    <p:set>
                                      <p:cBhvr>
                                        <p:cTn id="48" dur="1" fill="hold">
                                          <p:stCondLst>
                                            <p:cond delay="0"/>
                                          </p:stCondLst>
                                        </p:cTn>
                                        <p:tgtEl>
                                          <p:spTgt spid="43"/>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67"/>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48"/>
                                        </p:tgtEl>
                                        <p:attrNameLst>
                                          <p:attrName>style.visibility</p:attrName>
                                        </p:attrNameLst>
                                      </p:cBhvr>
                                      <p:to>
                                        <p:strVal val="hidden"/>
                                      </p:to>
                                    </p:set>
                                  </p:childTnLst>
                                </p:cTn>
                              </p:par>
                              <p:par>
                                <p:cTn id="53" presetID="1" presetClass="entr" presetSubtype="0" fill="hold" nodeType="withEffect">
                                  <p:stCondLst>
                                    <p:cond delay="0"/>
                                  </p:stCondLst>
                                  <p:childTnLst>
                                    <p:set>
                                      <p:cBhvr>
                                        <p:cTn id="54" dur="1" fill="hold">
                                          <p:stCondLst>
                                            <p:cond delay="0"/>
                                          </p:stCondLst>
                                        </p:cTn>
                                        <p:tgtEl>
                                          <p:spTgt spid="6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9"/>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3" grpId="1"/>
      <p:bldP spid="57" grpId="0"/>
      <p:bldP spid="57" grpId="1"/>
      <p:bldP spid="54" grpId="0"/>
      <p:bldP spid="54" grpId="1"/>
      <p:bldP spid="59" grpId="0"/>
      <p:bldP spid="5" grpId="0"/>
      <p:bldP spid="5"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メイリオ" panose="020B0604030504040204" pitchFamily="50" charset="-128"/>
                <a:ea typeface="メイリオ" panose="020B0604030504040204" pitchFamily="50" charset="-128"/>
              </a:rPr>
              <a:t>Putting it all together</a:t>
            </a:r>
          </a:p>
        </p:txBody>
      </p:sp>
      <p:sp>
        <p:nvSpPr>
          <p:cNvPr id="46" name="Freeform 45"/>
          <p:cNvSpPr/>
          <p:nvPr/>
        </p:nvSpPr>
        <p:spPr>
          <a:xfrm>
            <a:off x="3909741" y="2209331"/>
            <a:ext cx="1704974" cy="137699"/>
          </a:xfrm>
          <a:custGeom>
            <a:avLst/>
            <a:gdLst>
              <a:gd name="connsiteX0" fmla="*/ 0 w 1249727"/>
              <a:gd name="connsiteY0" fmla="*/ 0 h 188270"/>
              <a:gd name="connsiteX1" fmla="*/ 787021 w 1249727"/>
              <a:gd name="connsiteY1" fmla="*/ 86436 h 188270"/>
              <a:gd name="connsiteX2" fmla="*/ 882556 w 1249727"/>
              <a:gd name="connsiteY2" fmla="*/ 168323 h 188270"/>
              <a:gd name="connsiteX3" fmla="*/ 1214651 w 1249727"/>
              <a:gd name="connsiteY3" fmla="*/ 186520 h 188270"/>
              <a:gd name="connsiteX4" fmla="*/ 1223750 w 1249727"/>
              <a:gd name="connsiteY4" fmla="*/ 186520 h 188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727" h="188270">
                <a:moveTo>
                  <a:pt x="0" y="0"/>
                </a:moveTo>
                <a:cubicBezTo>
                  <a:pt x="319964" y="29191"/>
                  <a:pt x="639928" y="58382"/>
                  <a:pt x="787021" y="86436"/>
                </a:cubicBezTo>
                <a:cubicBezTo>
                  <a:pt x="934114" y="114490"/>
                  <a:pt x="811284" y="151642"/>
                  <a:pt x="882556" y="168323"/>
                </a:cubicBezTo>
                <a:cubicBezTo>
                  <a:pt x="953828" y="185004"/>
                  <a:pt x="1157785" y="183487"/>
                  <a:pt x="1214651" y="186520"/>
                </a:cubicBezTo>
                <a:cubicBezTo>
                  <a:pt x="1271517" y="189553"/>
                  <a:pt x="1247633" y="188036"/>
                  <a:pt x="1223750" y="186520"/>
                </a:cubicBezTo>
              </a:path>
            </a:pathLst>
          </a:custGeom>
          <a:noFill/>
          <a:ln>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sp>
        <p:nvSpPr>
          <p:cNvPr id="47" name="Freeform 46"/>
          <p:cNvSpPr/>
          <p:nvPr/>
        </p:nvSpPr>
        <p:spPr>
          <a:xfrm>
            <a:off x="3964531" y="3952050"/>
            <a:ext cx="1249727" cy="231326"/>
          </a:xfrm>
          <a:custGeom>
            <a:avLst/>
            <a:gdLst>
              <a:gd name="connsiteX0" fmla="*/ 0 w 1249727"/>
              <a:gd name="connsiteY0" fmla="*/ 0 h 188270"/>
              <a:gd name="connsiteX1" fmla="*/ 787021 w 1249727"/>
              <a:gd name="connsiteY1" fmla="*/ 86436 h 188270"/>
              <a:gd name="connsiteX2" fmla="*/ 882556 w 1249727"/>
              <a:gd name="connsiteY2" fmla="*/ 168323 h 188270"/>
              <a:gd name="connsiteX3" fmla="*/ 1214651 w 1249727"/>
              <a:gd name="connsiteY3" fmla="*/ 186520 h 188270"/>
              <a:gd name="connsiteX4" fmla="*/ 1223750 w 1249727"/>
              <a:gd name="connsiteY4" fmla="*/ 186520 h 188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727" h="188270">
                <a:moveTo>
                  <a:pt x="0" y="0"/>
                </a:moveTo>
                <a:cubicBezTo>
                  <a:pt x="319964" y="29191"/>
                  <a:pt x="639928" y="58382"/>
                  <a:pt x="787021" y="86436"/>
                </a:cubicBezTo>
                <a:cubicBezTo>
                  <a:pt x="934114" y="114490"/>
                  <a:pt x="811284" y="151642"/>
                  <a:pt x="882556" y="168323"/>
                </a:cubicBezTo>
                <a:cubicBezTo>
                  <a:pt x="953828" y="185004"/>
                  <a:pt x="1157785" y="183487"/>
                  <a:pt x="1214651" y="186520"/>
                </a:cubicBezTo>
                <a:cubicBezTo>
                  <a:pt x="1271517" y="189553"/>
                  <a:pt x="1247633" y="188036"/>
                  <a:pt x="1223750" y="186520"/>
                </a:cubicBezTo>
              </a:path>
            </a:pathLst>
          </a:custGeom>
          <a:noFill/>
          <a:ln>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sp>
        <p:nvSpPr>
          <p:cNvPr id="48" name="Freeform 47"/>
          <p:cNvSpPr/>
          <p:nvPr/>
        </p:nvSpPr>
        <p:spPr>
          <a:xfrm>
            <a:off x="7744526" y="2194090"/>
            <a:ext cx="2060920" cy="129091"/>
          </a:xfrm>
          <a:custGeom>
            <a:avLst/>
            <a:gdLst>
              <a:gd name="connsiteX0" fmla="*/ 0 w 1249727"/>
              <a:gd name="connsiteY0" fmla="*/ 0 h 188270"/>
              <a:gd name="connsiteX1" fmla="*/ 787021 w 1249727"/>
              <a:gd name="connsiteY1" fmla="*/ 86436 h 188270"/>
              <a:gd name="connsiteX2" fmla="*/ 882556 w 1249727"/>
              <a:gd name="connsiteY2" fmla="*/ 168323 h 188270"/>
              <a:gd name="connsiteX3" fmla="*/ 1214651 w 1249727"/>
              <a:gd name="connsiteY3" fmla="*/ 186520 h 188270"/>
              <a:gd name="connsiteX4" fmla="*/ 1223750 w 1249727"/>
              <a:gd name="connsiteY4" fmla="*/ 186520 h 188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727" h="188270">
                <a:moveTo>
                  <a:pt x="0" y="0"/>
                </a:moveTo>
                <a:cubicBezTo>
                  <a:pt x="319964" y="29191"/>
                  <a:pt x="639928" y="58382"/>
                  <a:pt x="787021" y="86436"/>
                </a:cubicBezTo>
                <a:cubicBezTo>
                  <a:pt x="934114" y="114490"/>
                  <a:pt x="811284" y="151642"/>
                  <a:pt x="882556" y="168323"/>
                </a:cubicBezTo>
                <a:cubicBezTo>
                  <a:pt x="953828" y="185004"/>
                  <a:pt x="1157785" y="183487"/>
                  <a:pt x="1214651" y="186520"/>
                </a:cubicBezTo>
                <a:cubicBezTo>
                  <a:pt x="1271517" y="189553"/>
                  <a:pt x="1247633" y="188036"/>
                  <a:pt x="1223750" y="186520"/>
                </a:cubicBezTo>
              </a:path>
            </a:pathLst>
          </a:custGeom>
          <a:noFill/>
          <a:ln>
            <a:tailEnd type="triangle"/>
          </a:ln>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sp>
        <p:nvSpPr>
          <p:cNvPr id="49" name="Freeform 48"/>
          <p:cNvSpPr/>
          <p:nvPr/>
        </p:nvSpPr>
        <p:spPr>
          <a:xfrm>
            <a:off x="8465033" y="4050866"/>
            <a:ext cx="1173811" cy="166542"/>
          </a:xfrm>
          <a:custGeom>
            <a:avLst/>
            <a:gdLst>
              <a:gd name="connsiteX0" fmla="*/ 0 w 1249727"/>
              <a:gd name="connsiteY0" fmla="*/ 0 h 188270"/>
              <a:gd name="connsiteX1" fmla="*/ 787021 w 1249727"/>
              <a:gd name="connsiteY1" fmla="*/ 86436 h 188270"/>
              <a:gd name="connsiteX2" fmla="*/ 882556 w 1249727"/>
              <a:gd name="connsiteY2" fmla="*/ 168323 h 188270"/>
              <a:gd name="connsiteX3" fmla="*/ 1214651 w 1249727"/>
              <a:gd name="connsiteY3" fmla="*/ 186520 h 188270"/>
              <a:gd name="connsiteX4" fmla="*/ 1223750 w 1249727"/>
              <a:gd name="connsiteY4" fmla="*/ 186520 h 188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727" h="188270">
                <a:moveTo>
                  <a:pt x="0" y="0"/>
                </a:moveTo>
                <a:cubicBezTo>
                  <a:pt x="319964" y="29191"/>
                  <a:pt x="639928" y="58382"/>
                  <a:pt x="787021" y="86436"/>
                </a:cubicBezTo>
                <a:cubicBezTo>
                  <a:pt x="934114" y="114490"/>
                  <a:pt x="811284" y="151642"/>
                  <a:pt x="882556" y="168323"/>
                </a:cubicBezTo>
                <a:cubicBezTo>
                  <a:pt x="953828" y="185004"/>
                  <a:pt x="1157785" y="183487"/>
                  <a:pt x="1214651" y="186520"/>
                </a:cubicBezTo>
                <a:cubicBezTo>
                  <a:pt x="1271517" y="189553"/>
                  <a:pt x="1247633" y="188036"/>
                  <a:pt x="1223750" y="186520"/>
                </a:cubicBezTo>
              </a:path>
            </a:pathLst>
          </a:custGeom>
          <a:noFill/>
          <a:ln>
            <a:tailEnd type="triangle"/>
          </a:ln>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sp>
        <p:nvSpPr>
          <p:cNvPr id="50" name="Freeform 49"/>
          <p:cNvSpPr/>
          <p:nvPr/>
        </p:nvSpPr>
        <p:spPr>
          <a:xfrm>
            <a:off x="8302100" y="5633850"/>
            <a:ext cx="1249727" cy="231326"/>
          </a:xfrm>
          <a:custGeom>
            <a:avLst/>
            <a:gdLst>
              <a:gd name="connsiteX0" fmla="*/ 0 w 1249727"/>
              <a:gd name="connsiteY0" fmla="*/ 0 h 188270"/>
              <a:gd name="connsiteX1" fmla="*/ 787021 w 1249727"/>
              <a:gd name="connsiteY1" fmla="*/ 86436 h 188270"/>
              <a:gd name="connsiteX2" fmla="*/ 882556 w 1249727"/>
              <a:gd name="connsiteY2" fmla="*/ 168323 h 188270"/>
              <a:gd name="connsiteX3" fmla="*/ 1214651 w 1249727"/>
              <a:gd name="connsiteY3" fmla="*/ 186520 h 188270"/>
              <a:gd name="connsiteX4" fmla="*/ 1223750 w 1249727"/>
              <a:gd name="connsiteY4" fmla="*/ 186520 h 188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727" h="188270">
                <a:moveTo>
                  <a:pt x="0" y="0"/>
                </a:moveTo>
                <a:cubicBezTo>
                  <a:pt x="319964" y="29191"/>
                  <a:pt x="639928" y="58382"/>
                  <a:pt x="787021" y="86436"/>
                </a:cubicBezTo>
                <a:cubicBezTo>
                  <a:pt x="934114" y="114490"/>
                  <a:pt x="811284" y="151642"/>
                  <a:pt x="882556" y="168323"/>
                </a:cubicBezTo>
                <a:cubicBezTo>
                  <a:pt x="953828" y="185004"/>
                  <a:pt x="1157785" y="183487"/>
                  <a:pt x="1214651" y="186520"/>
                </a:cubicBezTo>
                <a:cubicBezTo>
                  <a:pt x="1271517" y="189553"/>
                  <a:pt x="1247633" y="188036"/>
                  <a:pt x="1223750" y="186520"/>
                </a:cubicBezTo>
              </a:path>
            </a:pathLst>
          </a:custGeom>
          <a:noFill/>
          <a:ln>
            <a:tailEnd type="triangle"/>
          </a:ln>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sp>
        <p:nvSpPr>
          <p:cNvPr id="78" name="Freeform 77"/>
          <p:cNvSpPr/>
          <p:nvPr/>
        </p:nvSpPr>
        <p:spPr>
          <a:xfrm>
            <a:off x="3814226" y="5549418"/>
            <a:ext cx="1249727" cy="231326"/>
          </a:xfrm>
          <a:custGeom>
            <a:avLst/>
            <a:gdLst>
              <a:gd name="connsiteX0" fmla="*/ 0 w 1249727"/>
              <a:gd name="connsiteY0" fmla="*/ 0 h 188270"/>
              <a:gd name="connsiteX1" fmla="*/ 787021 w 1249727"/>
              <a:gd name="connsiteY1" fmla="*/ 86436 h 188270"/>
              <a:gd name="connsiteX2" fmla="*/ 882556 w 1249727"/>
              <a:gd name="connsiteY2" fmla="*/ 168323 h 188270"/>
              <a:gd name="connsiteX3" fmla="*/ 1214651 w 1249727"/>
              <a:gd name="connsiteY3" fmla="*/ 186520 h 188270"/>
              <a:gd name="connsiteX4" fmla="*/ 1223750 w 1249727"/>
              <a:gd name="connsiteY4" fmla="*/ 186520 h 188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727" h="188270">
                <a:moveTo>
                  <a:pt x="0" y="0"/>
                </a:moveTo>
                <a:cubicBezTo>
                  <a:pt x="319964" y="29191"/>
                  <a:pt x="639928" y="58382"/>
                  <a:pt x="787021" y="86436"/>
                </a:cubicBezTo>
                <a:cubicBezTo>
                  <a:pt x="934114" y="114490"/>
                  <a:pt x="811284" y="151642"/>
                  <a:pt x="882556" y="168323"/>
                </a:cubicBezTo>
                <a:cubicBezTo>
                  <a:pt x="953828" y="185004"/>
                  <a:pt x="1157785" y="183487"/>
                  <a:pt x="1214651" y="186520"/>
                </a:cubicBezTo>
                <a:cubicBezTo>
                  <a:pt x="1271517" y="189553"/>
                  <a:pt x="1247633" y="188036"/>
                  <a:pt x="1223750" y="186520"/>
                </a:cubicBezTo>
              </a:path>
            </a:pathLst>
          </a:custGeom>
          <a:noFill/>
          <a:ln>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pic>
        <p:nvPicPr>
          <p:cNvPr id="40" name="Picture 39">
            <a:extLst>
              <a:ext uri="{FF2B5EF4-FFF2-40B4-BE49-F238E27FC236}">
                <a16:creationId xmlns:a16="http://schemas.microsoft.com/office/drawing/2014/main" id="{84810D57-5C22-4D68-B611-AD911782D939}"/>
              </a:ext>
            </a:extLst>
          </p:cNvPr>
          <p:cNvPicPr>
            <a:picLocks noChangeAspect="1"/>
          </p:cNvPicPr>
          <p:nvPr/>
        </p:nvPicPr>
        <p:blipFill>
          <a:blip r:embed="rId3">
            <a:extLst>
              <a:ext uri="{BEBA8EAE-BF5A-486C-A8C5-ECC9F3942E4B}">
                <a14:imgProps xmlns:a14="http://schemas.microsoft.com/office/drawing/2010/main">
                  <a14:imgLayer r:embed="rId4">
                    <a14:imgEffect>
                      <a14:artisticLightScreen/>
                    </a14:imgEffect>
                    <a14:imgEffect>
                      <a14:sharpenSoften amount="-100000"/>
                    </a14:imgEffect>
                  </a14:imgLayer>
                </a14:imgProps>
              </a:ext>
              <a:ext uri="{28A0092B-C50C-407E-A947-70E740481C1C}">
                <a14:useLocalDpi xmlns:a14="http://schemas.microsoft.com/office/drawing/2010/main" val="0"/>
              </a:ext>
            </a:extLst>
          </a:blip>
          <a:stretch>
            <a:fillRect/>
          </a:stretch>
        </p:blipFill>
        <p:spPr>
          <a:xfrm>
            <a:off x="2090633" y="4883803"/>
            <a:ext cx="2588036" cy="1334039"/>
          </a:xfrm>
          <a:prstGeom prst="rect">
            <a:avLst/>
          </a:prstGeom>
          <a:scene3d>
            <a:camera prst="orthographicFront">
              <a:rot lat="18096000" lon="3222000" rev="18642000"/>
            </a:camera>
            <a:lightRig rig="threePt" dir="t"/>
          </a:scene3d>
        </p:spPr>
      </p:pic>
      <p:pic>
        <p:nvPicPr>
          <p:cNvPr id="41" name="Picture 40">
            <a:extLst>
              <a:ext uri="{FF2B5EF4-FFF2-40B4-BE49-F238E27FC236}">
                <a16:creationId xmlns:a16="http://schemas.microsoft.com/office/drawing/2014/main" id="{8BE33742-BECC-4544-A70A-F8C7121F0B1A}"/>
              </a:ext>
            </a:extLst>
          </p:cNvPr>
          <p:cNvPicPr>
            <a:picLocks noChangeAspect="1"/>
          </p:cNvPicPr>
          <p:nvPr/>
        </p:nvPicPr>
        <p:blipFill>
          <a:blip r:embed="rId5">
            <a:extLst>
              <a:ext uri="{BEBA8EAE-BF5A-486C-A8C5-ECC9F3942E4B}">
                <a14:imgProps xmlns:a14="http://schemas.microsoft.com/office/drawing/2010/main">
                  <a14:imgLayer r:embed="rId6">
                    <a14:imgEffect>
                      <a14:artisticLightScreen/>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2825076" y="3357134"/>
            <a:ext cx="1720911" cy="893806"/>
          </a:xfrm>
          <a:prstGeom prst="rect">
            <a:avLst/>
          </a:prstGeom>
          <a:scene3d>
            <a:camera prst="orthographicFront">
              <a:rot lat="18096000" lon="3222000" rev="18642000"/>
            </a:camera>
            <a:lightRig rig="threePt" dir="t"/>
          </a:scene3d>
        </p:spPr>
      </p:pic>
      <p:pic>
        <p:nvPicPr>
          <p:cNvPr id="51" name="Picture 50">
            <a:extLst>
              <a:ext uri="{FF2B5EF4-FFF2-40B4-BE49-F238E27FC236}">
                <a16:creationId xmlns:a16="http://schemas.microsoft.com/office/drawing/2014/main" id="{E32A9BC4-6F13-45AF-8D6E-C40B87AF49F7}"/>
              </a:ext>
            </a:extLst>
          </p:cNvPr>
          <p:cNvPicPr>
            <a:picLocks noChangeAspect="1"/>
          </p:cNvPicPr>
          <p:nvPr/>
        </p:nvPicPr>
        <p:blipFill>
          <a:blip r:embed="rId7">
            <a:extLst>
              <a:ext uri="{BEBA8EAE-BF5A-486C-A8C5-ECC9F3942E4B}">
                <a14:imgProps xmlns:a14="http://schemas.microsoft.com/office/drawing/2010/main">
                  <a14:imgLayer r:embed="rId8">
                    <a14:imgEffect>
                      <a14:artisticLightScreen/>
                    </a14:imgEffect>
                    <a14:imgEffect>
                      <a14:sharpenSoften amount="-100000"/>
                    </a14:imgEffect>
                  </a14:imgLayer>
                </a14:imgProps>
              </a:ext>
              <a:ext uri="{28A0092B-C50C-407E-A947-70E740481C1C}">
                <a14:useLocalDpi xmlns:a14="http://schemas.microsoft.com/office/drawing/2010/main" val="0"/>
              </a:ext>
            </a:extLst>
          </a:blip>
          <a:stretch>
            <a:fillRect/>
          </a:stretch>
        </p:blipFill>
        <p:spPr>
          <a:xfrm>
            <a:off x="3166704" y="1822278"/>
            <a:ext cx="1105347" cy="580307"/>
          </a:xfrm>
          <a:prstGeom prst="rect">
            <a:avLst/>
          </a:prstGeom>
          <a:scene3d>
            <a:camera prst="orthographicFront">
              <a:rot lat="18096000" lon="3222000" rev="18642000"/>
            </a:camera>
            <a:lightRig rig="threePt" dir="t"/>
          </a:scene3d>
        </p:spPr>
      </p:pic>
      <p:pic>
        <p:nvPicPr>
          <p:cNvPr id="58" name="Picture 57">
            <a:extLst>
              <a:ext uri="{FF2B5EF4-FFF2-40B4-BE49-F238E27FC236}">
                <a16:creationId xmlns:a16="http://schemas.microsoft.com/office/drawing/2014/main" id="{A9C612D0-AE12-47AE-A84F-EA6E6CD201A9}"/>
              </a:ext>
            </a:extLst>
          </p:cNvPr>
          <p:cNvPicPr>
            <a:picLocks noChangeAspect="1"/>
          </p:cNvPicPr>
          <p:nvPr/>
        </p:nvPicPr>
        <p:blipFill>
          <a:blip r:embed="rId9">
            <a:extLst>
              <a:ext uri="{BEBA8EAE-BF5A-486C-A8C5-ECC9F3942E4B}">
                <a14:imgProps xmlns:a14="http://schemas.microsoft.com/office/drawing/2010/main">
                  <a14:imgLayer r:embed="rId10">
                    <a14:imgEffect>
                      <a14:artisticLightScreen/>
                    </a14:imgEffect>
                  </a14:imgLayer>
                </a14:imgProps>
              </a:ext>
              <a:ext uri="{28A0092B-C50C-407E-A947-70E740481C1C}">
                <a14:useLocalDpi xmlns:a14="http://schemas.microsoft.com/office/drawing/2010/main" val="0"/>
              </a:ext>
            </a:extLst>
          </a:blip>
          <a:stretch>
            <a:fillRect/>
          </a:stretch>
        </p:blipFill>
        <p:spPr>
          <a:xfrm>
            <a:off x="9778733" y="1916894"/>
            <a:ext cx="985023" cy="544906"/>
          </a:xfrm>
          <a:prstGeom prst="rect">
            <a:avLst/>
          </a:prstGeom>
          <a:scene3d>
            <a:camera prst="orthographicFront">
              <a:rot lat="18096000" lon="3222000" rev="18642000"/>
            </a:camera>
            <a:lightRig rig="threePt" dir="t"/>
          </a:scene3d>
        </p:spPr>
      </p:pic>
      <p:pic>
        <p:nvPicPr>
          <p:cNvPr id="59" name="Picture 58">
            <a:extLst>
              <a:ext uri="{FF2B5EF4-FFF2-40B4-BE49-F238E27FC236}">
                <a16:creationId xmlns:a16="http://schemas.microsoft.com/office/drawing/2014/main" id="{9D8CC99D-2A1D-4C91-A14A-C8A91536833C}"/>
              </a:ext>
            </a:extLst>
          </p:cNvPr>
          <p:cNvPicPr>
            <a:picLocks noChangeAspect="1"/>
          </p:cNvPicPr>
          <p:nvPr/>
        </p:nvPicPr>
        <p:blipFill>
          <a:blip r:embed="rId11">
            <a:extLst>
              <a:ext uri="{BEBA8EAE-BF5A-486C-A8C5-ECC9F3942E4B}">
                <a14:imgProps xmlns:a14="http://schemas.microsoft.com/office/drawing/2010/main">
                  <a14:imgLayer r:embed="rId12">
                    <a14:imgEffect>
                      <a14:artisticLightScreen/>
                    </a14:imgEffect>
                  </a14:imgLayer>
                </a14:imgProps>
              </a:ext>
              <a:ext uri="{28A0092B-C50C-407E-A947-70E740481C1C}">
                <a14:useLocalDpi xmlns:a14="http://schemas.microsoft.com/office/drawing/2010/main" val="0"/>
              </a:ext>
            </a:extLst>
          </a:blip>
          <a:stretch>
            <a:fillRect/>
          </a:stretch>
        </p:blipFill>
        <p:spPr>
          <a:xfrm>
            <a:off x="8904445" y="5018763"/>
            <a:ext cx="2347288" cy="1307012"/>
          </a:xfrm>
          <a:prstGeom prst="rect">
            <a:avLst/>
          </a:prstGeom>
          <a:scene3d>
            <a:camera prst="orthographicFront">
              <a:rot lat="18096000" lon="3222000" rev="18642000"/>
            </a:camera>
            <a:lightRig rig="threePt" dir="t"/>
          </a:scene3d>
        </p:spPr>
      </p:pic>
      <p:pic>
        <p:nvPicPr>
          <p:cNvPr id="60" name="Picture 59">
            <a:extLst>
              <a:ext uri="{FF2B5EF4-FFF2-40B4-BE49-F238E27FC236}">
                <a16:creationId xmlns:a16="http://schemas.microsoft.com/office/drawing/2014/main" id="{F667D656-EBAE-46BD-9629-A4D123F7529E}"/>
              </a:ext>
            </a:extLst>
          </p:cNvPr>
          <p:cNvPicPr>
            <a:picLocks noChangeAspect="1"/>
          </p:cNvPicPr>
          <p:nvPr/>
        </p:nvPicPr>
        <p:blipFill>
          <a:blip r:embed="rId13">
            <a:extLst>
              <a:ext uri="{BEBA8EAE-BF5A-486C-A8C5-ECC9F3942E4B}">
                <a14:imgProps xmlns:a14="http://schemas.microsoft.com/office/drawing/2010/main">
                  <a14:imgLayer r:embed="rId14">
                    <a14:imgEffect>
                      <a14:artisticLightScreen/>
                    </a14:imgEffect>
                  </a14:imgLayer>
                </a14:imgProps>
              </a:ext>
              <a:ext uri="{28A0092B-C50C-407E-A947-70E740481C1C}">
                <a14:useLocalDpi xmlns:a14="http://schemas.microsoft.com/office/drawing/2010/main" val="0"/>
              </a:ext>
            </a:extLst>
          </a:blip>
          <a:stretch>
            <a:fillRect/>
          </a:stretch>
        </p:blipFill>
        <p:spPr>
          <a:xfrm>
            <a:off x="9479680" y="3513045"/>
            <a:ext cx="1592802" cy="886901"/>
          </a:xfrm>
          <a:prstGeom prst="rect">
            <a:avLst/>
          </a:prstGeom>
          <a:scene3d>
            <a:camera prst="orthographicFront">
              <a:rot lat="18096000" lon="3222000" rev="18642000"/>
            </a:camera>
            <a:lightRig rig="threePt" dir="t"/>
          </a:scene3d>
        </p:spPr>
      </p:pic>
      <p:grpSp>
        <p:nvGrpSpPr>
          <p:cNvPr id="9" name="Group 8">
            <a:extLst>
              <a:ext uri="{FF2B5EF4-FFF2-40B4-BE49-F238E27FC236}">
                <a16:creationId xmlns:a16="http://schemas.microsoft.com/office/drawing/2014/main" id="{F4037204-EB17-45D6-8F48-4799C7AABA46}"/>
              </a:ext>
            </a:extLst>
          </p:cNvPr>
          <p:cNvGrpSpPr/>
          <p:nvPr/>
        </p:nvGrpSpPr>
        <p:grpSpPr>
          <a:xfrm>
            <a:off x="5672294" y="1668441"/>
            <a:ext cx="2187718" cy="1310091"/>
            <a:chOff x="-2614095" y="1825227"/>
            <a:chExt cx="4344832" cy="3031432"/>
          </a:xfrm>
        </p:grpSpPr>
        <p:sp>
          <p:nvSpPr>
            <p:cNvPr id="82" name="AutoShape 16">
              <a:extLst>
                <a:ext uri="{FF2B5EF4-FFF2-40B4-BE49-F238E27FC236}">
                  <a16:creationId xmlns:a16="http://schemas.microsoft.com/office/drawing/2014/main" id="{F3FDAF0C-A6BB-432B-85FC-A6FF37422433}"/>
                </a:ext>
              </a:extLst>
            </p:cNvPr>
            <p:cNvSpPr>
              <a:spLocks noChangeArrowheads="1"/>
            </p:cNvSpPr>
            <p:nvPr/>
          </p:nvSpPr>
          <p:spPr bwMode="auto">
            <a:xfrm>
              <a:off x="-432615" y="2952966"/>
              <a:ext cx="2163352" cy="655461"/>
            </a:xfrm>
            <a:prstGeom prst="roundRect">
              <a:avLst>
                <a:gd name="adj" fmla="val 16667"/>
              </a:avLst>
            </a:prstGeom>
            <a:solidFill>
              <a:schemeClr val="bg1">
                <a:lumMod val="85000"/>
                <a:alpha val="73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eaLnBrk="1" hangingPunct="1"/>
              <a:r>
                <a:rPr lang="ja-JP" altLang="en-US" sz="1000" dirty="0">
                  <a:solidFill>
                    <a:schemeClr val="tx2"/>
                  </a:solidFill>
                  <a:latin typeface="メイリオ" panose="020B0604030504040204" pitchFamily="50" charset="-128"/>
                  <a:ea typeface="メイリオ" panose="020B0604030504040204" pitchFamily="50" charset="-128"/>
                </a:rPr>
                <a:t>オプティマイザ</a:t>
              </a:r>
              <a:endParaRPr lang="en-US" altLang="en-US" sz="1000" dirty="0">
                <a:solidFill>
                  <a:schemeClr val="tx2"/>
                </a:solidFill>
                <a:latin typeface="メイリオ" panose="020B0604030504040204" pitchFamily="50" charset="-128"/>
                <a:ea typeface="メイリオ" panose="020B0604030504040204" pitchFamily="50" charset="-128"/>
              </a:endParaRPr>
            </a:p>
          </p:txBody>
        </p:sp>
        <p:sp>
          <p:nvSpPr>
            <p:cNvPr id="83" name="Arc 82">
              <a:extLst>
                <a:ext uri="{FF2B5EF4-FFF2-40B4-BE49-F238E27FC236}">
                  <a16:creationId xmlns:a16="http://schemas.microsoft.com/office/drawing/2014/main" id="{D4B53CA5-BF1B-41D1-84B5-247AFCD14088}"/>
                </a:ext>
              </a:extLst>
            </p:cNvPr>
            <p:cNvSpPr/>
            <p:nvPr/>
          </p:nvSpPr>
          <p:spPr>
            <a:xfrm>
              <a:off x="-1996549" y="2052935"/>
              <a:ext cx="2741861" cy="2741861"/>
            </a:xfrm>
            <a:prstGeom prst="arc">
              <a:avLst>
                <a:gd name="adj1" fmla="val 18255423"/>
                <a:gd name="adj2" fmla="val 20411530"/>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800">
                <a:latin typeface="メイリオ" panose="020B0604030504040204" pitchFamily="50" charset="-128"/>
                <a:ea typeface="メイリオ" panose="020B0604030504040204" pitchFamily="50" charset="-128"/>
              </a:endParaRPr>
            </a:p>
          </p:txBody>
        </p:sp>
        <p:sp>
          <p:nvSpPr>
            <p:cNvPr id="84" name="AutoShape 16">
              <a:extLst>
                <a:ext uri="{FF2B5EF4-FFF2-40B4-BE49-F238E27FC236}">
                  <a16:creationId xmlns:a16="http://schemas.microsoft.com/office/drawing/2014/main" id="{E2DE7455-0DA7-496E-9F3A-226E0FAFA27D}"/>
                </a:ext>
              </a:extLst>
            </p:cNvPr>
            <p:cNvSpPr>
              <a:spLocks noChangeArrowheads="1"/>
            </p:cNvSpPr>
            <p:nvPr/>
          </p:nvSpPr>
          <p:spPr bwMode="auto">
            <a:xfrm>
              <a:off x="-1407586" y="4175875"/>
              <a:ext cx="1563937" cy="680784"/>
            </a:xfrm>
            <a:prstGeom prst="roundRect">
              <a:avLst>
                <a:gd name="adj" fmla="val 16667"/>
              </a:avLst>
            </a:prstGeom>
            <a:solidFill>
              <a:schemeClr val="bg1">
                <a:lumMod val="85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eaLnBrk="1" hangingPunct="1"/>
              <a:r>
                <a:rPr lang="ja-JP" altLang="en-US" sz="1100" dirty="0">
                  <a:solidFill>
                    <a:schemeClr val="tx2"/>
                  </a:solidFill>
                  <a:latin typeface="メイリオ" panose="020B0604030504040204" pitchFamily="50" charset="-128"/>
                  <a:ea typeface="メイリオ" panose="020B0604030504040204" pitchFamily="50" charset="-128"/>
                </a:rPr>
                <a:t>変換モデル</a:t>
              </a:r>
              <a:endParaRPr lang="en-US" altLang="en-US" sz="1100" dirty="0">
                <a:solidFill>
                  <a:schemeClr val="tx2"/>
                </a:solidFill>
                <a:latin typeface="メイリオ" panose="020B0604030504040204" pitchFamily="50" charset="-128"/>
                <a:ea typeface="メイリオ" panose="020B0604030504040204" pitchFamily="50" charset="-128"/>
              </a:endParaRPr>
            </a:p>
          </p:txBody>
        </p:sp>
        <p:sp>
          <p:nvSpPr>
            <p:cNvPr id="85" name="AutoShape 16">
              <a:extLst>
                <a:ext uri="{FF2B5EF4-FFF2-40B4-BE49-F238E27FC236}">
                  <a16:creationId xmlns:a16="http://schemas.microsoft.com/office/drawing/2014/main" id="{4A04F722-8A5C-47F6-936B-C786FCFD19A5}"/>
                </a:ext>
              </a:extLst>
            </p:cNvPr>
            <p:cNvSpPr>
              <a:spLocks noChangeArrowheads="1"/>
            </p:cNvSpPr>
            <p:nvPr/>
          </p:nvSpPr>
          <p:spPr bwMode="auto">
            <a:xfrm>
              <a:off x="-1407585" y="1825227"/>
              <a:ext cx="1563938" cy="798079"/>
            </a:xfrm>
            <a:prstGeom prst="roundRect">
              <a:avLst>
                <a:gd name="adj" fmla="val 16667"/>
              </a:avLst>
            </a:prstGeom>
            <a:solidFill>
              <a:schemeClr val="bg1">
                <a:lumMod val="85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000" dirty="0">
                  <a:solidFill>
                    <a:schemeClr val="tx2"/>
                  </a:solidFill>
                  <a:latin typeface="メイリオ" panose="020B0604030504040204" pitchFamily="50" charset="-128"/>
                  <a:ea typeface="メイリオ" panose="020B0604030504040204" pitchFamily="50" charset="-128"/>
                </a:rPr>
                <a:t>類似性</a:t>
              </a:r>
            </a:p>
            <a:p>
              <a:pPr algn="ctr"/>
              <a:r>
                <a:rPr lang="ja-JP" altLang="en-US" sz="1000" dirty="0">
                  <a:solidFill>
                    <a:schemeClr val="tx2"/>
                  </a:solidFill>
                  <a:latin typeface="メイリオ" panose="020B0604030504040204" pitchFamily="50" charset="-128"/>
                  <a:ea typeface="メイリオ" panose="020B0604030504040204" pitchFamily="50" charset="-128"/>
                </a:rPr>
                <a:t>メトリック</a:t>
              </a:r>
              <a:endParaRPr lang="en-US" altLang="en-US" sz="1000" dirty="0">
                <a:solidFill>
                  <a:schemeClr val="tx2"/>
                </a:solidFill>
                <a:latin typeface="メイリオ" panose="020B0604030504040204" pitchFamily="50" charset="-128"/>
                <a:ea typeface="メイリオ" panose="020B0604030504040204" pitchFamily="50" charset="-128"/>
              </a:endParaRPr>
            </a:p>
          </p:txBody>
        </p:sp>
        <p:sp>
          <p:nvSpPr>
            <p:cNvPr id="86" name="Arc 85">
              <a:extLst>
                <a:ext uri="{FF2B5EF4-FFF2-40B4-BE49-F238E27FC236}">
                  <a16:creationId xmlns:a16="http://schemas.microsoft.com/office/drawing/2014/main" id="{A74DCE8A-A3F9-48AE-8F0F-BF36221353C7}"/>
                </a:ext>
              </a:extLst>
            </p:cNvPr>
            <p:cNvSpPr/>
            <p:nvPr/>
          </p:nvSpPr>
          <p:spPr>
            <a:xfrm>
              <a:off x="-1996549" y="2052935"/>
              <a:ext cx="2741861" cy="2741861"/>
            </a:xfrm>
            <a:prstGeom prst="arc">
              <a:avLst>
                <a:gd name="adj1" fmla="val 559304"/>
                <a:gd name="adj2" fmla="val 3298048"/>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800">
                <a:latin typeface="メイリオ" panose="020B0604030504040204" pitchFamily="50" charset="-128"/>
                <a:ea typeface="メイリオ" panose="020B0604030504040204" pitchFamily="50" charset="-128"/>
              </a:endParaRPr>
            </a:p>
          </p:txBody>
        </p:sp>
        <p:sp>
          <p:nvSpPr>
            <p:cNvPr id="87" name="Arc 86">
              <a:extLst>
                <a:ext uri="{FF2B5EF4-FFF2-40B4-BE49-F238E27FC236}">
                  <a16:creationId xmlns:a16="http://schemas.microsoft.com/office/drawing/2014/main" id="{B3ACAEF6-43D6-4F5E-B1EB-143BE427B9AF}"/>
                </a:ext>
              </a:extLst>
            </p:cNvPr>
            <p:cNvSpPr/>
            <p:nvPr/>
          </p:nvSpPr>
          <p:spPr>
            <a:xfrm>
              <a:off x="-1972380" y="2058069"/>
              <a:ext cx="2741861" cy="2741861"/>
            </a:xfrm>
            <a:prstGeom prst="arc">
              <a:avLst>
                <a:gd name="adj1" fmla="val 7746547"/>
                <a:gd name="adj2" fmla="val 13912131"/>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800">
                <a:latin typeface="メイリオ" panose="020B0604030504040204" pitchFamily="50" charset="-128"/>
                <a:ea typeface="メイリオ" panose="020B0604030504040204" pitchFamily="50" charset="-128"/>
              </a:endParaRPr>
            </a:p>
          </p:txBody>
        </p:sp>
        <p:sp>
          <p:nvSpPr>
            <p:cNvPr id="88" name="Rectangle 87">
              <a:extLst>
                <a:ext uri="{FF2B5EF4-FFF2-40B4-BE49-F238E27FC236}">
                  <a16:creationId xmlns:a16="http://schemas.microsoft.com/office/drawing/2014/main" id="{F79A61E3-334C-4CEF-9C14-A6B7F2660B1C}"/>
                </a:ext>
              </a:extLst>
            </p:cNvPr>
            <p:cNvSpPr>
              <a:spLocks noChangeArrowheads="1"/>
            </p:cNvSpPr>
            <p:nvPr/>
          </p:nvSpPr>
          <p:spPr bwMode="auto">
            <a:xfrm>
              <a:off x="-2614095" y="3065043"/>
              <a:ext cx="1563936" cy="449833"/>
            </a:xfrm>
            <a:prstGeom prst="rect">
              <a:avLst/>
            </a:prstGeom>
            <a:solidFill>
              <a:schemeClr val="bg1"/>
            </a:solidFill>
            <a:ln w="19050">
              <a:solidFill>
                <a:schemeClr val="tx2"/>
              </a:solidFill>
              <a:miter lim="800000"/>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eaLnBrk="1" hangingPunct="1"/>
              <a:r>
                <a:rPr lang="ja-JP" altLang="en-US" sz="1000" dirty="0">
                  <a:solidFill>
                    <a:schemeClr val="tx2"/>
                  </a:solidFill>
                  <a:latin typeface="メイリオ" panose="020B0604030504040204" pitchFamily="50" charset="-128"/>
                  <a:ea typeface="メイリオ" panose="020B0604030504040204" pitchFamily="50" charset="-128"/>
                </a:rPr>
                <a:t>リサンプラー</a:t>
              </a:r>
              <a:endParaRPr lang="en-US" altLang="en-US" sz="1000" dirty="0">
                <a:solidFill>
                  <a:schemeClr val="tx2"/>
                </a:solidFill>
                <a:latin typeface="メイリオ" panose="020B0604030504040204" pitchFamily="50" charset="-128"/>
                <a:ea typeface="メイリオ" panose="020B0604030504040204" pitchFamily="50" charset="-128"/>
              </a:endParaRPr>
            </a:p>
          </p:txBody>
        </p:sp>
      </p:grpSp>
      <p:sp>
        <p:nvSpPr>
          <p:cNvPr id="93" name="Subtitle 3">
            <a:extLst>
              <a:ext uri="{FF2B5EF4-FFF2-40B4-BE49-F238E27FC236}">
                <a16:creationId xmlns:a16="http://schemas.microsoft.com/office/drawing/2014/main" id="{DB9ED56A-6B0A-4070-B5AB-3D29A9A85C1F}"/>
              </a:ext>
            </a:extLst>
          </p:cNvPr>
          <p:cNvSpPr>
            <a:spLocks noGrp="1"/>
          </p:cNvSpPr>
          <p:nvPr>
            <p:ph type="subTitle" idx="1"/>
          </p:nvPr>
        </p:nvSpPr>
        <p:spPr>
          <a:xfrm>
            <a:off x="638439" y="1144505"/>
            <a:ext cx="10826730" cy="516808"/>
          </a:xfrm>
        </p:spPr>
        <p:txBody>
          <a:bodyPr/>
          <a:lstStyle/>
          <a:p>
            <a:endParaRPr lang="en-US" dirty="0">
              <a:latin typeface="メイリオ" panose="020B0604030504040204" pitchFamily="50" charset="-128"/>
              <a:ea typeface="メイリオ" panose="020B0604030504040204" pitchFamily="50" charset="-128"/>
            </a:endParaRPr>
          </a:p>
        </p:txBody>
      </p:sp>
      <p:cxnSp>
        <p:nvCxnSpPr>
          <p:cNvPr id="94" name="Straight Arrow Connector 93">
            <a:extLst>
              <a:ext uri="{FF2B5EF4-FFF2-40B4-BE49-F238E27FC236}">
                <a16:creationId xmlns:a16="http://schemas.microsoft.com/office/drawing/2014/main" id="{4903CCAC-F274-4704-820C-942A0987A367}"/>
              </a:ext>
            </a:extLst>
          </p:cNvPr>
          <p:cNvCxnSpPr>
            <a:cxnSpLocks/>
            <a:stCxn id="84" idx="2"/>
            <a:endCxn id="99" idx="0"/>
          </p:cNvCxnSpPr>
          <p:nvPr/>
        </p:nvCxnSpPr>
        <p:spPr>
          <a:xfrm flipH="1">
            <a:off x="6667687" y="2978532"/>
            <a:ext cx="5849" cy="683563"/>
          </a:xfrm>
          <a:prstGeom prst="straightConnector1">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grpSp>
        <p:nvGrpSpPr>
          <p:cNvPr id="95" name="Group 94">
            <a:extLst>
              <a:ext uri="{FF2B5EF4-FFF2-40B4-BE49-F238E27FC236}">
                <a16:creationId xmlns:a16="http://schemas.microsoft.com/office/drawing/2014/main" id="{3B18A74C-2AC6-4CB0-9217-C601AB12D090}"/>
              </a:ext>
            </a:extLst>
          </p:cNvPr>
          <p:cNvGrpSpPr/>
          <p:nvPr/>
        </p:nvGrpSpPr>
        <p:grpSpPr>
          <a:xfrm>
            <a:off x="5666445" y="3662095"/>
            <a:ext cx="2193566" cy="1253798"/>
            <a:chOff x="-2614095" y="1955484"/>
            <a:chExt cx="4356447" cy="2901175"/>
          </a:xfrm>
        </p:grpSpPr>
        <p:sp>
          <p:nvSpPr>
            <p:cNvPr id="96" name="AutoShape 16">
              <a:extLst>
                <a:ext uri="{FF2B5EF4-FFF2-40B4-BE49-F238E27FC236}">
                  <a16:creationId xmlns:a16="http://schemas.microsoft.com/office/drawing/2014/main" id="{1E56F7DD-CC8F-4B07-B1C9-519361D50838}"/>
                </a:ext>
              </a:extLst>
            </p:cNvPr>
            <p:cNvSpPr>
              <a:spLocks noChangeArrowheads="1"/>
            </p:cNvSpPr>
            <p:nvPr/>
          </p:nvSpPr>
          <p:spPr bwMode="auto">
            <a:xfrm>
              <a:off x="-300402" y="2952966"/>
              <a:ext cx="2042754" cy="655461"/>
            </a:xfrm>
            <a:prstGeom prst="roundRect">
              <a:avLst>
                <a:gd name="adj" fmla="val 16667"/>
              </a:avLst>
            </a:prstGeom>
            <a:solidFill>
              <a:schemeClr val="bg1">
                <a:lumMod val="85000"/>
                <a:alpha val="73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000" dirty="0">
                  <a:solidFill>
                    <a:schemeClr val="tx2"/>
                  </a:solidFill>
                  <a:latin typeface="メイリオ" panose="020B0604030504040204" pitchFamily="50" charset="-128"/>
                  <a:ea typeface="メイリオ" panose="020B0604030504040204" pitchFamily="50" charset="-128"/>
                </a:rPr>
                <a:t>オプティマイザ</a:t>
              </a:r>
              <a:endParaRPr lang="en-US" altLang="en-US" sz="1000" dirty="0">
                <a:solidFill>
                  <a:schemeClr val="tx2"/>
                </a:solidFill>
                <a:latin typeface="メイリオ" panose="020B0604030504040204" pitchFamily="50" charset="-128"/>
                <a:ea typeface="メイリオ" panose="020B0604030504040204" pitchFamily="50" charset="-128"/>
              </a:endParaRPr>
            </a:p>
          </p:txBody>
        </p:sp>
        <p:sp>
          <p:nvSpPr>
            <p:cNvPr id="97" name="Arc 96">
              <a:extLst>
                <a:ext uri="{FF2B5EF4-FFF2-40B4-BE49-F238E27FC236}">
                  <a16:creationId xmlns:a16="http://schemas.microsoft.com/office/drawing/2014/main" id="{D4C704A6-2BA7-4F1C-AE20-CC5A2E4EB9D9}"/>
                </a:ext>
              </a:extLst>
            </p:cNvPr>
            <p:cNvSpPr/>
            <p:nvPr/>
          </p:nvSpPr>
          <p:spPr>
            <a:xfrm>
              <a:off x="-1996549" y="2052935"/>
              <a:ext cx="2741861" cy="2741861"/>
            </a:xfrm>
            <a:prstGeom prst="arc">
              <a:avLst>
                <a:gd name="adj1" fmla="val 18255423"/>
                <a:gd name="adj2" fmla="val 20411530"/>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800">
                <a:latin typeface="メイリオ" panose="020B0604030504040204" pitchFamily="50" charset="-128"/>
                <a:ea typeface="メイリオ" panose="020B0604030504040204" pitchFamily="50" charset="-128"/>
              </a:endParaRPr>
            </a:p>
          </p:txBody>
        </p:sp>
        <p:sp>
          <p:nvSpPr>
            <p:cNvPr id="98" name="AutoShape 16">
              <a:extLst>
                <a:ext uri="{FF2B5EF4-FFF2-40B4-BE49-F238E27FC236}">
                  <a16:creationId xmlns:a16="http://schemas.microsoft.com/office/drawing/2014/main" id="{1B0C5068-3AD3-4C97-94D8-B2A27B90E28F}"/>
                </a:ext>
              </a:extLst>
            </p:cNvPr>
            <p:cNvSpPr>
              <a:spLocks noChangeArrowheads="1"/>
            </p:cNvSpPr>
            <p:nvPr/>
          </p:nvSpPr>
          <p:spPr bwMode="auto">
            <a:xfrm>
              <a:off x="-1407586" y="4175875"/>
              <a:ext cx="1563937" cy="680784"/>
            </a:xfrm>
            <a:prstGeom prst="roundRect">
              <a:avLst>
                <a:gd name="adj" fmla="val 16667"/>
              </a:avLst>
            </a:prstGeom>
            <a:solidFill>
              <a:schemeClr val="bg1">
                <a:lumMod val="85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200" dirty="0">
                  <a:solidFill>
                    <a:schemeClr val="tx2"/>
                  </a:solidFill>
                  <a:latin typeface="メイリオ" panose="020B0604030504040204" pitchFamily="50" charset="-128"/>
                  <a:ea typeface="メイリオ" panose="020B0604030504040204" pitchFamily="50" charset="-128"/>
                </a:rPr>
                <a:t>変換モデル</a:t>
              </a:r>
              <a:endParaRPr lang="en-US" altLang="en-US" sz="1200" dirty="0">
                <a:solidFill>
                  <a:schemeClr val="tx2"/>
                </a:solidFill>
                <a:latin typeface="メイリオ" panose="020B0604030504040204" pitchFamily="50" charset="-128"/>
                <a:ea typeface="メイリオ" panose="020B0604030504040204" pitchFamily="50" charset="-128"/>
              </a:endParaRPr>
            </a:p>
          </p:txBody>
        </p:sp>
        <p:sp>
          <p:nvSpPr>
            <p:cNvPr id="99" name="AutoShape 16">
              <a:extLst>
                <a:ext uri="{FF2B5EF4-FFF2-40B4-BE49-F238E27FC236}">
                  <a16:creationId xmlns:a16="http://schemas.microsoft.com/office/drawing/2014/main" id="{614292C5-9FB5-4775-A34D-E53EDB436A16}"/>
                </a:ext>
              </a:extLst>
            </p:cNvPr>
            <p:cNvSpPr>
              <a:spLocks noChangeArrowheads="1"/>
            </p:cNvSpPr>
            <p:nvPr/>
          </p:nvSpPr>
          <p:spPr bwMode="auto">
            <a:xfrm>
              <a:off x="-1407585" y="1955484"/>
              <a:ext cx="1563936" cy="667822"/>
            </a:xfrm>
            <a:prstGeom prst="roundRect">
              <a:avLst>
                <a:gd name="adj" fmla="val 16667"/>
              </a:avLst>
            </a:prstGeom>
            <a:solidFill>
              <a:schemeClr val="bg1">
                <a:lumMod val="85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000" dirty="0">
                  <a:solidFill>
                    <a:schemeClr val="tx2"/>
                  </a:solidFill>
                  <a:latin typeface="メイリオ" panose="020B0604030504040204" pitchFamily="50" charset="-128"/>
                  <a:ea typeface="メイリオ" panose="020B0604030504040204" pitchFamily="50" charset="-128"/>
                </a:rPr>
                <a:t>類似性</a:t>
              </a:r>
            </a:p>
            <a:p>
              <a:pPr algn="ctr"/>
              <a:r>
                <a:rPr lang="ja-JP" altLang="en-US" sz="1000" dirty="0">
                  <a:solidFill>
                    <a:schemeClr val="tx2"/>
                  </a:solidFill>
                  <a:latin typeface="メイリオ" panose="020B0604030504040204" pitchFamily="50" charset="-128"/>
                  <a:ea typeface="メイリオ" panose="020B0604030504040204" pitchFamily="50" charset="-128"/>
                </a:rPr>
                <a:t>メトリック</a:t>
              </a:r>
              <a:endParaRPr lang="en-US" altLang="en-US" sz="1000" dirty="0">
                <a:solidFill>
                  <a:schemeClr val="tx2"/>
                </a:solidFill>
                <a:latin typeface="メイリオ" panose="020B0604030504040204" pitchFamily="50" charset="-128"/>
                <a:ea typeface="メイリオ" panose="020B0604030504040204" pitchFamily="50" charset="-128"/>
              </a:endParaRPr>
            </a:p>
          </p:txBody>
        </p:sp>
        <p:sp>
          <p:nvSpPr>
            <p:cNvPr id="100" name="Arc 99">
              <a:extLst>
                <a:ext uri="{FF2B5EF4-FFF2-40B4-BE49-F238E27FC236}">
                  <a16:creationId xmlns:a16="http://schemas.microsoft.com/office/drawing/2014/main" id="{DA0B025C-29DF-4363-9436-179303B95604}"/>
                </a:ext>
              </a:extLst>
            </p:cNvPr>
            <p:cNvSpPr/>
            <p:nvPr/>
          </p:nvSpPr>
          <p:spPr>
            <a:xfrm>
              <a:off x="-1996549" y="2052935"/>
              <a:ext cx="2741861" cy="2741861"/>
            </a:xfrm>
            <a:prstGeom prst="arc">
              <a:avLst>
                <a:gd name="adj1" fmla="val 559304"/>
                <a:gd name="adj2" fmla="val 3298048"/>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800">
                <a:latin typeface="メイリオ" panose="020B0604030504040204" pitchFamily="50" charset="-128"/>
                <a:ea typeface="メイリオ" panose="020B0604030504040204" pitchFamily="50" charset="-128"/>
              </a:endParaRPr>
            </a:p>
          </p:txBody>
        </p:sp>
        <p:sp>
          <p:nvSpPr>
            <p:cNvPr id="101" name="Arc 100">
              <a:extLst>
                <a:ext uri="{FF2B5EF4-FFF2-40B4-BE49-F238E27FC236}">
                  <a16:creationId xmlns:a16="http://schemas.microsoft.com/office/drawing/2014/main" id="{76011C85-07E2-4A44-9110-22CEB588F04B}"/>
                </a:ext>
              </a:extLst>
            </p:cNvPr>
            <p:cNvSpPr/>
            <p:nvPr/>
          </p:nvSpPr>
          <p:spPr>
            <a:xfrm>
              <a:off x="-1972380" y="2058069"/>
              <a:ext cx="2741861" cy="2741861"/>
            </a:xfrm>
            <a:prstGeom prst="arc">
              <a:avLst>
                <a:gd name="adj1" fmla="val 7746547"/>
                <a:gd name="adj2" fmla="val 13912131"/>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800">
                <a:latin typeface="メイリオ" panose="020B0604030504040204" pitchFamily="50" charset="-128"/>
                <a:ea typeface="メイリオ" panose="020B0604030504040204" pitchFamily="50" charset="-128"/>
              </a:endParaRPr>
            </a:p>
          </p:txBody>
        </p:sp>
        <p:sp>
          <p:nvSpPr>
            <p:cNvPr id="102" name="Rectangle 101">
              <a:extLst>
                <a:ext uri="{FF2B5EF4-FFF2-40B4-BE49-F238E27FC236}">
                  <a16:creationId xmlns:a16="http://schemas.microsoft.com/office/drawing/2014/main" id="{BAE8F44E-8A8A-4EBE-BCC8-7E9E4E928CFC}"/>
                </a:ext>
              </a:extLst>
            </p:cNvPr>
            <p:cNvSpPr>
              <a:spLocks noChangeArrowheads="1"/>
            </p:cNvSpPr>
            <p:nvPr/>
          </p:nvSpPr>
          <p:spPr bwMode="auto">
            <a:xfrm>
              <a:off x="-2614095" y="3161682"/>
              <a:ext cx="1446256" cy="353195"/>
            </a:xfrm>
            <a:prstGeom prst="rect">
              <a:avLst/>
            </a:prstGeom>
            <a:solidFill>
              <a:schemeClr val="bg1"/>
            </a:solidFill>
            <a:ln w="19050">
              <a:solidFill>
                <a:schemeClr val="tx2"/>
              </a:solidFill>
              <a:miter lim="800000"/>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000" dirty="0">
                  <a:solidFill>
                    <a:schemeClr val="tx2"/>
                  </a:solidFill>
                  <a:latin typeface="メイリオ" panose="020B0604030504040204" pitchFamily="50" charset="-128"/>
                  <a:ea typeface="メイリオ" panose="020B0604030504040204" pitchFamily="50" charset="-128"/>
                </a:rPr>
                <a:t>リサンプラー</a:t>
              </a:r>
              <a:endParaRPr lang="en-US" altLang="en-US" sz="1000" dirty="0">
                <a:solidFill>
                  <a:schemeClr val="tx2"/>
                </a:solidFill>
                <a:latin typeface="メイリオ" panose="020B0604030504040204" pitchFamily="50" charset="-128"/>
                <a:ea typeface="メイリオ" panose="020B0604030504040204" pitchFamily="50" charset="-128"/>
              </a:endParaRPr>
            </a:p>
          </p:txBody>
        </p:sp>
      </p:grpSp>
      <p:grpSp>
        <p:nvGrpSpPr>
          <p:cNvPr id="103" name="Group 102">
            <a:extLst>
              <a:ext uri="{FF2B5EF4-FFF2-40B4-BE49-F238E27FC236}">
                <a16:creationId xmlns:a16="http://schemas.microsoft.com/office/drawing/2014/main" id="{C1F3BD93-1413-4830-8BB2-0EF222520A51}"/>
              </a:ext>
            </a:extLst>
          </p:cNvPr>
          <p:cNvGrpSpPr/>
          <p:nvPr/>
        </p:nvGrpSpPr>
        <p:grpSpPr>
          <a:xfrm>
            <a:off x="5681785" y="5150988"/>
            <a:ext cx="2178226" cy="1253798"/>
            <a:chOff x="-2614095" y="1955484"/>
            <a:chExt cx="4325982" cy="2901175"/>
          </a:xfrm>
        </p:grpSpPr>
        <p:sp>
          <p:nvSpPr>
            <p:cNvPr id="104" name="AutoShape 16">
              <a:extLst>
                <a:ext uri="{FF2B5EF4-FFF2-40B4-BE49-F238E27FC236}">
                  <a16:creationId xmlns:a16="http://schemas.microsoft.com/office/drawing/2014/main" id="{DC75366E-5D60-48FB-AEA7-5440C9898FA7}"/>
                </a:ext>
              </a:extLst>
            </p:cNvPr>
            <p:cNvSpPr>
              <a:spLocks noChangeArrowheads="1"/>
            </p:cNvSpPr>
            <p:nvPr/>
          </p:nvSpPr>
          <p:spPr bwMode="auto">
            <a:xfrm>
              <a:off x="-330867" y="2952969"/>
              <a:ext cx="2042754" cy="561910"/>
            </a:xfrm>
            <a:prstGeom prst="roundRect">
              <a:avLst>
                <a:gd name="adj" fmla="val 16667"/>
              </a:avLst>
            </a:prstGeom>
            <a:solidFill>
              <a:schemeClr val="bg1">
                <a:lumMod val="85000"/>
                <a:alpha val="73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000" dirty="0">
                  <a:solidFill>
                    <a:schemeClr val="tx2"/>
                  </a:solidFill>
                  <a:latin typeface="メイリオ" panose="020B0604030504040204" pitchFamily="50" charset="-128"/>
                  <a:ea typeface="メイリオ" panose="020B0604030504040204" pitchFamily="50" charset="-128"/>
                </a:rPr>
                <a:t>オプティマイザ</a:t>
              </a:r>
              <a:endParaRPr lang="en-US" altLang="en-US" sz="1000" dirty="0">
                <a:solidFill>
                  <a:schemeClr val="tx2"/>
                </a:solidFill>
                <a:latin typeface="メイリオ" panose="020B0604030504040204" pitchFamily="50" charset="-128"/>
                <a:ea typeface="メイリオ" panose="020B0604030504040204" pitchFamily="50" charset="-128"/>
              </a:endParaRPr>
            </a:p>
          </p:txBody>
        </p:sp>
        <p:sp>
          <p:nvSpPr>
            <p:cNvPr id="105" name="Arc 104">
              <a:extLst>
                <a:ext uri="{FF2B5EF4-FFF2-40B4-BE49-F238E27FC236}">
                  <a16:creationId xmlns:a16="http://schemas.microsoft.com/office/drawing/2014/main" id="{7FF791AC-2144-427E-90A4-C595F096C580}"/>
                </a:ext>
              </a:extLst>
            </p:cNvPr>
            <p:cNvSpPr/>
            <p:nvPr/>
          </p:nvSpPr>
          <p:spPr>
            <a:xfrm>
              <a:off x="-1996549" y="2052935"/>
              <a:ext cx="2741861" cy="2741861"/>
            </a:xfrm>
            <a:prstGeom prst="arc">
              <a:avLst>
                <a:gd name="adj1" fmla="val 18255423"/>
                <a:gd name="adj2" fmla="val 20411530"/>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800">
                <a:latin typeface="メイリオ" panose="020B0604030504040204" pitchFamily="50" charset="-128"/>
                <a:ea typeface="メイリオ" panose="020B0604030504040204" pitchFamily="50" charset="-128"/>
              </a:endParaRPr>
            </a:p>
          </p:txBody>
        </p:sp>
        <p:sp>
          <p:nvSpPr>
            <p:cNvPr id="106" name="AutoShape 16">
              <a:extLst>
                <a:ext uri="{FF2B5EF4-FFF2-40B4-BE49-F238E27FC236}">
                  <a16:creationId xmlns:a16="http://schemas.microsoft.com/office/drawing/2014/main" id="{E4D949E4-293D-45B9-A237-CBE52E8EFECA}"/>
                </a:ext>
              </a:extLst>
            </p:cNvPr>
            <p:cNvSpPr>
              <a:spLocks noChangeArrowheads="1"/>
            </p:cNvSpPr>
            <p:nvPr/>
          </p:nvSpPr>
          <p:spPr bwMode="auto">
            <a:xfrm>
              <a:off x="-1407586" y="4175875"/>
              <a:ext cx="1563937" cy="680784"/>
            </a:xfrm>
            <a:prstGeom prst="roundRect">
              <a:avLst>
                <a:gd name="adj" fmla="val 16667"/>
              </a:avLst>
            </a:prstGeom>
            <a:solidFill>
              <a:schemeClr val="bg1">
                <a:lumMod val="85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100" dirty="0">
                  <a:solidFill>
                    <a:schemeClr val="tx2"/>
                  </a:solidFill>
                  <a:latin typeface="メイリオ" panose="020B0604030504040204" pitchFamily="50" charset="-128"/>
                  <a:ea typeface="メイリオ" panose="020B0604030504040204" pitchFamily="50" charset="-128"/>
                </a:rPr>
                <a:t>変換モデル</a:t>
              </a:r>
              <a:endParaRPr lang="en-US" altLang="en-US" sz="1100" dirty="0">
                <a:solidFill>
                  <a:schemeClr val="tx2"/>
                </a:solidFill>
                <a:latin typeface="メイリオ" panose="020B0604030504040204" pitchFamily="50" charset="-128"/>
                <a:ea typeface="メイリオ" panose="020B0604030504040204" pitchFamily="50" charset="-128"/>
              </a:endParaRPr>
            </a:p>
          </p:txBody>
        </p:sp>
        <p:sp>
          <p:nvSpPr>
            <p:cNvPr id="107" name="AutoShape 16">
              <a:extLst>
                <a:ext uri="{FF2B5EF4-FFF2-40B4-BE49-F238E27FC236}">
                  <a16:creationId xmlns:a16="http://schemas.microsoft.com/office/drawing/2014/main" id="{32A6D0B1-A460-4E79-8A11-8EE11C91662E}"/>
                </a:ext>
              </a:extLst>
            </p:cNvPr>
            <p:cNvSpPr>
              <a:spLocks noChangeArrowheads="1"/>
            </p:cNvSpPr>
            <p:nvPr/>
          </p:nvSpPr>
          <p:spPr bwMode="auto">
            <a:xfrm>
              <a:off x="-1407585" y="1955484"/>
              <a:ext cx="1563937" cy="667822"/>
            </a:xfrm>
            <a:prstGeom prst="roundRect">
              <a:avLst>
                <a:gd name="adj" fmla="val 16667"/>
              </a:avLst>
            </a:prstGeom>
            <a:solidFill>
              <a:schemeClr val="bg1">
                <a:lumMod val="85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000" dirty="0">
                  <a:solidFill>
                    <a:schemeClr val="tx2"/>
                  </a:solidFill>
                  <a:latin typeface="メイリオ" panose="020B0604030504040204" pitchFamily="50" charset="-128"/>
                  <a:ea typeface="メイリオ" panose="020B0604030504040204" pitchFamily="50" charset="-128"/>
                </a:rPr>
                <a:t>類似性</a:t>
              </a:r>
            </a:p>
            <a:p>
              <a:pPr algn="ctr"/>
              <a:r>
                <a:rPr lang="ja-JP" altLang="en-US" sz="1000" dirty="0">
                  <a:solidFill>
                    <a:schemeClr val="tx2"/>
                  </a:solidFill>
                  <a:latin typeface="メイリオ" panose="020B0604030504040204" pitchFamily="50" charset="-128"/>
                  <a:ea typeface="メイリオ" panose="020B0604030504040204" pitchFamily="50" charset="-128"/>
                </a:rPr>
                <a:t>メトリック</a:t>
              </a:r>
              <a:endParaRPr lang="en-US" altLang="en-US" sz="1000" dirty="0">
                <a:solidFill>
                  <a:schemeClr val="tx2"/>
                </a:solidFill>
                <a:latin typeface="メイリオ" panose="020B0604030504040204" pitchFamily="50" charset="-128"/>
                <a:ea typeface="メイリオ" panose="020B0604030504040204" pitchFamily="50" charset="-128"/>
              </a:endParaRPr>
            </a:p>
          </p:txBody>
        </p:sp>
        <p:sp>
          <p:nvSpPr>
            <p:cNvPr id="108" name="Arc 107">
              <a:extLst>
                <a:ext uri="{FF2B5EF4-FFF2-40B4-BE49-F238E27FC236}">
                  <a16:creationId xmlns:a16="http://schemas.microsoft.com/office/drawing/2014/main" id="{6C96E823-96BE-46B7-9311-740C787C2E85}"/>
                </a:ext>
              </a:extLst>
            </p:cNvPr>
            <p:cNvSpPr/>
            <p:nvPr/>
          </p:nvSpPr>
          <p:spPr>
            <a:xfrm>
              <a:off x="-1996549" y="2052935"/>
              <a:ext cx="2741861" cy="2741861"/>
            </a:xfrm>
            <a:prstGeom prst="arc">
              <a:avLst>
                <a:gd name="adj1" fmla="val 559304"/>
                <a:gd name="adj2" fmla="val 3298048"/>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800">
                <a:latin typeface="メイリオ" panose="020B0604030504040204" pitchFamily="50" charset="-128"/>
                <a:ea typeface="メイリオ" panose="020B0604030504040204" pitchFamily="50" charset="-128"/>
              </a:endParaRPr>
            </a:p>
          </p:txBody>
        </p:sp>
        <p:sp>
          <p:nvSpPr>
            <p:cNvPr id="109" name="Arc 108">
              <a:extLst>
                <a:ext uri="{FF2B5EF4-FFF2-40B4-BE49-F238E27FC236}">
                  <a16:creationId xmlns:a16="http://schemas.microsoft.com/office/drawing/2014/main" id="{2A94111A-BBAA-481B-8222-DC58F392CEE7}"/>
                </a:ext>
              </a:extLst>
            </p:cNvPr>
            <p:cNvSpPr/>
            <p:nvPr/>
          </p:nvSpPr>
          <p:spPr>
            <a:xfrm>
              <a:off x="-1972380" y="2058069"/>
              <a:ext cx="2741861" cy="2741861"/>
            </a:xfrm>
            <a:prstGeom prst="arc">
              <a:avLst>
                <a:gd name="adj1" fmla="val 7746547"/>
                <a:gd name="adj2" fmla="val 13912131"/>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800">
                <a:latin typeface="メイリオ" panose="020B0604030504040204" pitchFamily="50" charset="-128"/>
                <a:ea typeface="メイリオ" panose="020B0604030504040204" pitchFamily="50" charset="-128"/>
              </a:endParaRPr>
            </a:p>
          </p:txBody>
        </p:sp>
        <p:sp>
          <p:nvSpPr>
            <p:cNvPr id="110" name="Rectangle 109">
              <a:extLst>
                <a:ext uri="{FF2B5EF4-FFF2-40B4-BE49-F238E27FC236}">
                  <a16:creationId xmlns:a16="http://schemas.microsoft.com/office/drawing/2014/main" id="{5D0AF6C5-56EF-41C7-90A5-DCA630B253E4}"/>
                </a:ext>
              </a:extLst>
            </p:cNvPr>
            <p:cNvSpPr>
              <a:spLocks noChangeArrowheads="1"/>
            </p:cNvSpPr>
            <p:nvPr/>
          </p:nvSpPr>
          <p:spPr bwMode="auto">
            <a:xfrm>
              <a:off x="-2614095" y="3161681"/>
              <a:ext cx="1446255" cy="353195"/>
            </a:xfrm>
            <a:prstGeom prst="rect">
              <a:avLst/>
            </a:prstGeom>
            <a:solidFill>
              <a:schemeClr val="bg1"/>
            </a:solidFill>
            <a:ln w="19050">
              <a:solidFill>
                <a:schemeClr val="tx2"/>
              </a:solidFill>
              <a:miter lim="800000"/>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000" dirty="0">
                  <a:solidFill>
                    <a:schemeClr val="tx2"/>
                  </a:solidFill>
                  <a:latin typeface="メイリオ" panose="020B0604030504040204" pitchFamily="50" charset="-128"/>
                  <a:ea typeface="メイリオ" panose="020B0604030504040204" pitchFamily="50" charset="-128"/>
                </a:rPr>
                <a:t>リサンプラー</a:t>
              </a:r>
              <a:endParaRPr lang="en-US" altLang="en-US" sz="1000" dirty="0">
                <a:solidFill>
                  <a:schemeClr val="tx2"/>
                </a:solidFill>
                <a:latin typeface="メイリオ" panose="020B0604030504040204" pitchFamily="50" charset="-128"/>
                <a:ea typeface="メイリオ" panose="020B0604030504040204" pitchFamily="50" charset="-128"/>
              </a:endParaRPr>
            </a:p>
          </p:txBody>
        </p:sp>
      </p:grpSp>
      <p:cxnSp>
        <p:nvCxnSpPr>
          <p:cNvPr id="111" name="Straight Arrow Connector 110">
            <a:extLst>
              <a:ext uri="{FF2B5EF4-FFF2-40B4-BE49-F238E27FC236}">
                <a16:creationId xmlns:a16="http://schemas.microsoft.com/office/drawing/2014/main" id="{463120CD-2493-4A9A-928B-EE73CD885AEE}"/>
              </a:ext>
            </a:extLst>
          </p:cNvPr>
          <p:cNvCxnSpPr>
            <a:cxnSpLocks/>
            <a:endCxn id="107" idx="0"/>
          </p:cNvCxnSpPr>
          <p:nvPr/>
        </p:nvCxnSpPr>
        <p:spPr>
          <a:xfrm>
            <a:off x="6670611" y="4884071"/>
            <a:ext cx="12416" cy="266917"/>
          </a:xfrm>
          <a:prstGeom prst="straightConnector1">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55F92020-4EA3-4C09-AF62-340336BC7C7D}"/>
              </a:ext>
            </a:extLst>
          </p:cNvPr>
          <p:cNvCxnSpPr/>
          <p:nvPr/>
        </p:nvCxnSpPr>
        <p:spPr>
          <a:xfrm>
            <a:off x="3713356" y="2461521"/>
            <a:ext cx="0" cy="8237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F0F1E038-38BB-4746-88B6-30032B623964}"/>
              </a:ext>
            </a:extLst>
          </p:cNvPr>
          <p:cNvCxnSpPr/>
          <p:nvPr/>
        </p:nvCxnSpPr>
        <p:spPr>
          <a:xfrm>
            <a:off x="10266556" y="2684318"/>
            <a:ext cx="0" cy="8237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2EF6B58B-E9DB-4E27-B34C-140BCE3DB34D}"/>
              </a:ext>
            </a:extLst>
          </p:cNvPr>
          <p:cNvCxnSpPr/>
          <p:nvPr/>
        </p:nvCxnSpPr>
        <p:spPr>
          <a:xfrm>
            <a:off x="3665034" y="4217408"/>
            <a:ext cx="0" cy="8237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9F66DD4C-F670-40E5-9E4E-B3279AFAA4E3}"/>
              </a:ext>
            </a:extLst>
          </p:cNvPr>
          <p:cNvCxnSpPr/>
          <p:nvPr/>
        </p:nvCxnSpPr>
        <p:spPr>
          <a:xfrm>
            <a:off x="10355766" y="4471928"/>
            <a:ext cx="0" cy="8237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5" name="Rounded Rectangle 27">
            <a:extLst>
              <a:ext uri="{FF2B5EF4-FFF2-40B4-BE49-F238E27FC236}">
                <a16:creationId xmlns:a16="http://schemas.microsoft.com/office/drawing/2014/main" id="{D53F9931-288D-41D3-8C4D-A9FAEEDF44E0}"/>
              </a:ext>
            </a:extLst>
          </p:cNvPr>
          <p:cNvSpPr/>
          <p:nvPr/>
        </p:nvSpPr>
        <p:spPr>
          <a:xfrm>
            <a:off x="498628" y="1953548"/>
            <a:ext cx="1720889" cy="436704"/>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ja-JP" altLang="en-US" sz="1400" dirty="0">
                <a:latin typeface="メイリオ" panose="020B0604030504040204" pitchFamily="50" charset="-128"/>
                <a:ea typeface="メイリオ" panose="020B0604030504040204" pitchFamily="50" charset="-128"/>
              </a:rPr>
              <a:t>リジッド</a:t>
            </a:r>
            <a:endParaRPr lang="en-US" sz="1400" dirty="0">
              <a:latin typeface="メイリオ" panose="020B0604030504040204" pitchFamily="50" charset="-128"/>
              <a:ea typeface="メイリオ" panose="020B0604030504040204" pitchFamily="50" charset="-128"/>
            </a:endParaRPr>
          </a:p>
        </p:txBody>
      </p:sp>
      <p:sp>
        <p:nvSpPr>
          <p:cNvPr id="116" name="Rounded Rectangle 29">
            <a:extLst>
              <a:ext uri="{FF2B5EF4-FFF2-40B4-BE49-F238E27FC236}">
                <a16:creationId xmlns:a16="http://schemas.microsoft.com/office/drawing/2014/main" id="{3A474E6A-BB24-487A-908A-DBBA2651BD2A}"/>
              </a:ext>
            </a:extLst>
          </p:cNvPr>
          <p:cNvSpPr/>
          <p:nvPr/>
        </p:nvSpPr>
        <p:spPr>
          <a:xfrm>
            <a:off x="502962" y="3344982"/>
            <a:ext cx="1720889" cy="51680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latin typeface="メイリオ" panose="020B0604030504040204" pitchFamily="50" charset="-128"/>
                <a:ea typeface="メイリオ" panose="020B0604030504040204" pitchFamily="50" charset="-128"/>
              </a:rPr>
              <a:t>Dense</a:t>
            </a:r>
          </a:p>
          <a:p>
            <a:pPr algn="ctr"/>
            <a:r>
              <a:rPr lang="ja-JP" altLang="en-US" sz="1400" dirty="0">
                <a:latin typeface="メイリオ" panose="020B0604030504040204" pitchFamily="50" charset="-128"/>
                <a:ea typeface="メイリオ" panose="020B0604030504040204" pitchFamily="50" charset="-128"/>
              </a:rPr>
              <a:t>デフォーマブル</a:t>
            </a:r>
            <a:endParaRPr lang="en-US" sz="1400" dirty="0">
              <a:latin typeface="メイリオ" panose="020B0604030504040204" pitchFamily="50" charset="-128"/>
              <a:ea typeface="メイリオ" panose="020B0604030504040204" pitchFamily="50" charset="-128"/>
            </a:endParaRPr>
          </a:p>
        </p:txBody>
      </p:sp>
      <p:sp>
        <p:nvSpPr>
          <p:cNvPr id="117" name="Rounded Rectangle 36">
            <a:extLst>
              <a:ext uri="{FF2B5EF4-FFF2-40B4-BE49-F238E27FC236}">
                <a16:creationId xmlns:a16="http://schemas.microsoft.com/office/drawing/2014/main" id="{2B703A98-8EA3-4260-8CC6-5D94BF04BC73}"/>
              </a:ext>
            </a:extLst>
          </p:cNvPr>
          <p:cNvSpPr/>
          <p:nvPr/>
        </p:nvSpPr>
        <p:spPr>
          <a:xfrm>
            <a:off x="498628" y="2644711"/>
            <a:ext cx="1720889" cy="56345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latin typeface="メイリオ" panose="020B0604030504040204" pitchFamily="50" charset="-128"/>
                <a:ea typeface="メイリオ" panose="020B0604030504040204" pitchFamily="50" charset="-128"/>
              </a:rPr>
              <a:t>Coarse </a:t>
            </a:r>
          </a:p>
          <a:p>
            <a:pPr algn="ctr"/>
            <a:r>
              <a:rPr lang="ja-JP" altLang="en-US" sz="1400" dirty="0">
                <a:latin typeface="メイリオ" panose="020B0604030504040204" pitchFamily="50" charset="-128"/>
                <a:ea typeface="メイリオ" panose="020B0604030504040204" pitchFamily="50" charset="-128"/>
              </a:rPr>
              <a:t>デフォーマブル</a:t>
            </a:r>
            <a:endParaRPr lang="en-US" sz="1400" dirty="0">
              <a:latin typeface="メイリオ" panose="020B0604030504040204" pitchFamily="50" charset="-128"/>
              <a:ea typeface="メイリオ" panose="020B0604030504040204" pitchFamily="50" charset="-128"/>
            </a:endParaRPr>
          </a:p>
        </p:txBody>
      </p:sp>
      <p:cxnSp>
        <p:nvCxnSpPr>
          <p:cNvPr id="25" name="Connector: Elbow 24">
            <a:extLst>
              <a:ext uri="{FF2B5EF4-FFF2-40B4-BE49-F238E27FC236}">
                <a16:creationId xmlns:a16="http://schemas.microsoft.com/office/drawing/2014/main" id="{2766CAC7-C23C-449D-B974-D407225EF892}"/>
              </a:ext>
            </a:extLst>
          </p:cNvPr>
          <p:cNvCxnSpPr>
            <a:stCxn id="106" idx="2"/>
            <a:endCxn id="117" idx="1"/>
          </p:cNvCxnSpPr>
          <p:nvPr/>
        </p:nvCxnSpPr>
        <p:spPr>
          <a:xfrm rot="5400000" flipH="1">
            <a:off x="1851654" y="1573413"/>
            <a:ext cx="3478348" cy="6184399"/>
          </a:xfrm>
          <a:prstGeom prst="bentConnector4">
            <a:avLst>
              <a:gd name="adj1" fmla="val -6572"/>
              <a:gd name="adj2" fmla="val 103696"/>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7441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1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1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1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0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0"/>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7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メイリオ" panose="020B0604030504040204" pitchFamily="50" charset="-128"/>
                <a:ea typeface="メイリオ" panose="020B0604030504040204" pitchFamily="50" charset="-128"/>
              </a:rPr>
              <a:t>Putting it all together</a:t>
            </a:r>
          </a:p>
        </p:txBody>
      </p:sp>
      <p:sp>
        <p:nvSpPr>
          <p:cNvPr id="46" name="Freeform 45"/>
          <p:cNvSpPr/>
          <p:nvPr/>
        </p:nvSpPr>
        <p:spPr>
          <a:xfrm>
            <a:off x="3909741" y="2209331"/>
            <a:ext cx="1704974" cy="137699"/>
          </a:xfrm>
          <a:custGeom>
            <a:avLst/>
            <a:gdLst>
              <a:gd name="connsiteX0" fmla="*/ 0 w 1249727"/>
              <a:gd name="connsiteY0" fmla="*/ 0 h 188270"/>
              <a:gd name="connsiteX1" fmla="*/ 787021 w 1249727"/>
              <a:gd name="connsiteY1" fmla="*/ 86436 h 188270"/>
              <a:gd name="connsiteX2" fmla="*/ 882556 w 1249727"/>
              <a:gd name="connsiteY2" fmla="*/ 168323 h 188270"/>
              <a:gd name="connsiteX3" fmla="*/ 1214651 w 1249727"/>
              <a:gd name="connsiteY3" fmla="*/ 186520 h 188270"/>
              <a:gd name="connsiteX4" fmla="*/ 1223750 w 1249727"/>
              <a:gd name="connsiteY4" fmla="*/ 186520 h 188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727" h="188270">
                <a:moveTo>
                  <a:pt x="0" y="0"/>
                </a:moveTo>
                <a:cubicBezTo>
                  <a:pt x="319964" y="29191"/>
                  <a:pt x="639928" y="58382"/>
                  <a:pt x="787021" y="86436"/>
                </a:cubicBezTo>
                <a:cubicBezTo>
                  <a:pt x="934114" y="114490"/>
                  <a:pt x="811284" y="151642"/>
                  <a:pt x="882556" y="168323"/>
                </a:cubicBezTo>
                <a:cubicBezTo>
                  <a:pt x="953828" y="185004"/>
                  <a:pt x="1157785" y="183487"/>
                  <a:pt x="1214651" y="186520"/>
                </a:cubicBezTo>
                <a:cubicBezTo>
                  <a:pt x="1271517" y="189553"/>
                  <a:pt x="1247633" y="188036"/>
                  <a:pt x="1223750" y="186520"/>
                </a:cubicBezTo>
              </a:path>
            </a:pathLst>
          </a:custGeom>
          <a:noFill/>
          <a:ln>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sp>
        <p:nvSpPr>
          <p:cNvPr id="47" name="Freeform 46"/>
          <p:cNvSpPr/>
          <p:nvPr/>
        </p:nvSpPr>
        <p:spPr>
          <a:xfrm>
            <a:off x="3964531" y="3952050"/>
            <a:ext cx="1249727" cy="231326"/>
          </a:xfrm>
          <a:custGeom>
            <a:avLst/>
            <a:gdLst>
              <a:gd name="connsiteX0" fmla="*/ 0 w 1249727"/>
              <a:gd name="connsiteY0" fmla="*/ 0 h 188270"/>
              <a:gd name="connsiteX1" fmla="*/ 787021 w 1249727"/>
              <a:gd name="connsiteY1" fmla="*/ 86436 h 188270"/>
              <a:gd name="connsiteX2" fmla="*/ 882556 w 1249727"/>
              <a:gd name="connsiteY2" fmla="*/ 168323 h 188270"/>
              <a:gd name="connsiteX3" fmla="*/ 1214651 w 1249727"/>
              <a:gd name="connsiteY3" fmla="*/ 186520 h 188270"/>
              <a:gd name="connsiteX4" fmla="*/ 1223750 w 1249727"/>
              <a:gd name="connsiteY4" fmla="*/ 186520 h 188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727" h="188270">
                <a:moveTo>
                  <a:pt x="0" y="0"/>
                </a:moveTo>
                <a:cubicBezTo>
                  <a:pt x="319964" y="29191"/>
                  <a:pt x="639928" y="58382"/>
                  <a:pt x="787021" y="86436"/>
                </a:cubicBezTo>
                <a:cubicBezTo>
                  <a:pt x="934114" y="114490"/>
                  <a:pt x="811284" y="151642"/>
                  <a:pt x="882556" y="168323"/>
                </a:cubicBezTo>
                <a:cubicBezTo>
                  <a:pt x="953828" y="185004"/>
                  <a:pt x="1157785" y="183487"/>
                  <a:pt x="1214651" y="186520"/>
                </a:cubicBezTo>
                <a:cubicBezTo>
                  <a:pt x="1271517" y="189553"/>
                  <a:pt x="1247633" y="188036"/>
                  <a:pt x="1223750" y="186520"/>
                </a:cubicBezTo>
              </a:path>
            </a:pathLst>
          </a:custGeom>
          <a:noFill/>
          <a:ln>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sp>
        <p:nvSpPr>
          <p:cNvPr id="48" name="Freeform 47"/>
          <p:cNvSpPr/>
          <p:nvPr/>
        </p:nvSpPr>
        <p:spPr>
          <a:xfrm>
            <a:off x="7744526" y="2194090"/>
            <a:ext cx="2060920" cy="129091"/>
          </a:xfrm>
          <a:custGeom>
            <a:avLst/>
            <a:gdLst>
              <a:gd name="connsiteX0" fmla="*/ 0 w 1249727"/>
              <a:gd name="connsiteY0" fmla="*/ 0 h 188270"/>
              <a:gd name="connsiteX1" fmla="*/ 787021 w 1249727"/>
              <a:gd name="connsiteY1" fmla="*/ 86436 h 188270"/>
              <a:gd name="connsiteX2" fmla="*/ 882556 w 1249727"/>
              <a:gd name="connsiteY2" fmla="*/ 168323 h 188270"/>
              <a:gd name="connsiteX3" fmla="*/ 1214651 w 1249727"/>
              <a:gd name="connsiteY3" fmla="*/ 186520 h 188270"/>
              <a:gd name="connsiteX4" fmla="*/ 1223750 w 1249727"/>
              <a:gd name="connsiteY4" fmla="*/ 186520 h 188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727" h="188270">
                <a:moveTo>
                  <a:pt x="0" y="0"/>
                </a:moveTo>
                <a:cubicBezTo>
                  <a:pt x="319964" y="29191"/>
                  <a:pt x="639928" y="58382"/>
                  <a:pt x="787021" y="86436"/>
                </a:cubicBezTo>
                <a:cubicBezTo>
                  <a:pt x="934114" y="114490"/>
                  <a:pt x="811284" y="151642"/>
                  <a:pt x="882556" y="168323"/>
                </a:cubicBezTo>
                <a:cubicBezTo>
                  <a:pt x="953828" y="185004"/>
                  <a:pt x="1157785" y="183487"/>
                  <a:pt x="1214651" y="186520"/>
                </a:cubicBezTo>
                <a:cubicBezTo>
                  <a:pt x="1271517" y="189553"/>
                  <a:pt x="1247633" y="188036"/>
                  <a:pt x="1223750" y="186520"/>
                </a:cubicBezTo>
              </a:path>
            </a:pathLst>
          </a:custGeom>
          <a:noFill/>
          <a:ln>
            <a:tailEnd type="triangle"/>
          </a:ln>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sp>
        <p:nvSpPr>
          <p:cNvPr id="49" name="Freeform 48"/>
          <p:cNvSpPr/>
          <p:nvPr/>
        </p:nvSpPr>
        <p:spPr>
          <a:xfrm>
            <a:off x="8465033" y="4050866"/>
            <a:ext cx="1173811" cy="166542"/>
          </a:xfrm>
          <a:custGeom>
            <a:avLst/>
            <a:gdLst>
              <a:gd name="connsiteX0" fmla="*/ 0 w 1249727"/>
              <a:gd name="connsiteY0" fmla="*/ 0 h 188270"/>
              <a:gd name="connsiteX1" fmla="*/ 787021 w 1249727"/>
              <a:gd name="connsiteY1" fmla="*/ 86436 h 188270"/>
              <a:gd name="connsiteX2" fmla="*/ 882556 w 1249727"/>
              <a:gd name="connsiteY2" fmla="*/ 168323 h 188270"/>
              <a:gd name="connsiteX3" fmla="*/ 1214651 w 1249727"/>
              <a:gd name="connsiteY3" fmla="*/ 186520 h 188270"/>
              <a:gd name="connsiteX4" fmla="*/ 1223750 w 1249727"/>
              <a:gd name="connsiteY4" fmla="*/ 186520 h 188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727" h="188270">
                <a:moveTo>
                  <a:pt x="0" y="0"/>
                </a:moveTo>
                <a:cubicBezTo>
                  <a:pt x="319964" y="29191"/>
                  <a:pt x="639928" y="58382"/>
                  <a:pt x="787021" y="86436"/>
                </a:cubicBezTo>
                <a:cubicBezTo>
                  <a:pt x="934114" y="114490"/>
                  <a:pt x="811284" y="151642"/>
                  <a:pt x="882556" y="168323"/>
                </a:cubicBezTo>
                <a:cubicBezTo>
                  <a:pt x="953828" y="185004"/>
                  <a:pt x="1157785" y="183487"/>
                  <a:pt x="1214651" y="186520"/>
                </a:cubicBezTo>
                <a:cubicBezTo>
                  <a:pt x="1271517" y="189553"/>
                  <a:pt x="1247633" y="188036"/>
                  <a:pt x="1223750" y="186520"/>
                </a:cubicBezTo>
              </a:path>
            </a:pathLst>
          </a:custGeom>
          <a:noFill/>
          <a:ln>
            <a:tailEnd type="triangle"/>
          </a:ln>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sp>
        <p:nvSpPr>
          <p:cNvPr id="50" name="Freeform 49"/>
          <p:cNvSpPr/>
          <p:nvPr/>
        </p:nvSpPr>
        <p:spPr>
          <a:xfrm>
            <a:off x="8302100" y="5633850"/>
            <a:ext cx="1249727" cy="231326"/>
          </a:xfrm>
          <a:custGeom>
            <a:avLst/>
            <a:gdLst>
              <a:gd name="connsiteX0" fmla="*/ 0 w 1249727"/>
              <a:gd name="connsiteY0" fmla="*/ 0 h 188270"/>
              <a:gd name="connsiteX1" fmla="*/ 787021 w 1249727"/>
              <a:gd name="connsiteY1" fmla="*/ 86436 h 188270"/>
              <a:gd name="connsiteX2" fmla="*/ 882556 w 1249727"/>
              <a:gd name="connsiteY2" fmla="*/ 168323 h 188270"/>
              <a:gd name="connsiteX3" fmla="*/ 1214651 w 1249727"/>
              <a:gd name="connsiteY3" fmla="*/ 186520 h 188270"/>
              <a:gd name="connsiteX4" fmla="*/ 1223750 w 1249727"/>
              <a:gd name="connsiteY4" fmla="*/ 186520 h 188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727" h="188270">
                <a:moveTo>
                  <a:pt x="0" y="0"/>
                </a:moveTo>
                <a:cubicBezTo>
                  <a:pt x="319964" y="29191"/>
                  <a:pt x="639928" y="58382"/>
                  <a:pt x="787021" y="86436"/>
                </a:cubicBezTo>
                <a:cubicBezTo>
                  <a:pt x="934114" y="114490"/>
                  <a:pt x="811284" y="151642"/>
                  <a:pt x="882556" y="168323"/>
                </a:cubicBezTo>
                <a:cubicBezTo>
                  <a:pt x="953828" y="185004"/>
                  <a:pt x="1157785" y="183487"/>
                  <a:pt x="1214651" y="186520"/>
                </a:cubicBezTo>
                <a:cubicBezTo>
                  <a:pt x="1271517" y="189553"/>
                  <a:pt x="1247633" y="188036"/>
                  <a:pt x="1223750" y="186520"/>
                </a:cubicBezTo>
              </a:path>
            </a:pathLst>
          </a:custGeom>
          <a:noFill/>
          <a:ln>
            <a:tailEnd type="triangle"/>
          </a:ln>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sp>
        <p:nvSpPr>
          <p:cNvPr id="78" name="Freeform 77"/>
          <p:cNvSpPr/>
          <p:nvPr/>
        </p:nvSpPr>
        <p:spPr>
          <a:xfrm>
            <a:off x="3814226" y="5549418"/>
            <a:ext cx="1249727" cy="231326"/>
          </a:xfrm>
          <a:custGeom>
            <a:avLst/>
            <a:gdLst>
              <a:gd name="connsiteX0" fmla="*/ 0 w 1249727"/>
              <a:gd name="connsiteY0" fmla="*/ 0 h 188270"/>
              <a:gd name="connsiteX1" fmla="*/ 787021 w 1249727"/>
              <a:gd name="connsiteY1" fmla="*/ 86436 h 188270"/>
              <a:gd name="connsiteX2" fmla="*/ 882556 w 1249727"/>
              <a:gd name="connsiteY2" fmla="*/ 168323 h 188270"/>
              <a:gd name="connsiteX3" fmla="*/ 1214651 w 1249727"/>
              <a:gd name="connsiteY3" fmla="*/ 186520 h 188270"/>
              <a:gd name="connsiteX4" fmla="*/ 1223750 w 1249727"/>
              <a:gd name="connsiteY4" fmla="*/ 186520 h 188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727" h="188270">
                <a:moveTo>
                  <a:pt x="0" y="0"/>
                </a:moveTo>
                <a:cubicBezTo>
                  <a:pt x="319964" y="29191"/>
                  <a:pt x="639928" y="58382"/>
                  <a:pt x="787021" y="86436"/>
                </a:cubicBezTo>
                <a:cubicBezTo>
                  <a:pt x="934114" y="114490"/>
                  <a:pt x="811284" y="151642"/>
                  <a:pt x="882556" y="168323"/>
                </a:cubicBezTo>
                <a:cubicBezTo>
                  <a:pt x="953828" y="185004"/>
                  <a:pt x="1157785" y="183487"/>
                  <a:pt x="1214651" y="186520"/>
                </a:cubicBezTo>
                <a:cubicBezTo>
                  <a:pt x="1271517" y="189553"/>
                  <a:pt x="1247633" y="188036"/>
                  <a:pt x="1223750" y="186520"/>
                </a:cubicBezTo>
              </a:path>
            </a:pathLst>
          </a:custGeom>
          <a:noFill/>
          <a:ln>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pic>
        <p:nvPicPr>
          <p:cNvPr id="40" name="Picture 39">
            <a:extLst>
              <a:ext uri="{FF2B5EF4-FFF2-40B4-BE49-F238E27FC236}">
                <a16:creationId xmlns:a16="http://schemas.microsoft.com/office/drawing/2014/main" id="{84810D57-5C22-4D68-B611-AD911782D939}"/>
              </a:ext>
            </a:extLst>
          </p:cNvPr>
          <p:cNvPicPr>
            <a:picLocks noChangeAspect="1"/>
          </p:cNvPicPr>
          <p:nvPr/>
        </p:nvPicPr>
        <p:blipFill>
          <a:blip r:embed="rId3">
            <a:extLst>
              <a:ext uri="{BEBA8EAE-BF5A-486C-A8C5-ECC9F3942E4B}">
                <a14:imgProps xmlns:a14="http://schemas.microsoft.com/office/drawing/2010/main">
                  <a14:imgLayer r:embed="rId4">
                    <a14:imgEffect>
                      <a14:artisticLightScreen/>
                    </a14:imgEffect>
                    <a14:imgEffect>
                      <a14:sharpenSoften amount="-100000"/>
                    </a14:imgEffect>
                  </a14:imgLayer>
                </a14:imgProps>
              </a:ext>
              <a:ext uri="{28A0092B-C50C-407E-A947-70E740481C1C}">
                <a14:useLocalDpi xmlns:a14="http://schemas.microsoft.com/office/drawing/2010/main" val="0"/>
              </a:ext>
            </a:extLst>
          </a:blip>
          <a:stretch>
            <a:fillRect/>
          </a:stretch>
        </p:blipFill>
        <p:spPr>
          <a:xfrm>
            <a:off x="2090633" y="4883803"/>
            <a:ext cx="2588036" cy="1334039"/>
          </a:xfrm>
          <a:prstGeom prst="rect">
            <a:avLst/>
          </a:prstGeom>
          <a:scene3d>
            <a:camera prst="orthographicFront">
              <a:rot lat="18096000" lon="3222000" rev="18642000"/>
            </a:camera>
            <a:lightRig rig="threePt" dir="t"/>
          </a:scene3d>
        </p:spPr>
      </p:pic>
      <p:pic>
        <p:nvPicPr>
          <p:cNvPr id="41" name="Picture 40">
            <a:extLst>
              <a:ext uri="{FF2B5EF4-FFF2-40B4-BE49-F238E27FC236}">
                <a16:creationId xmlns:a16="http://schemas.microsoft.com/office/drawing/2014/main" id="{8BE33742-BECC-4544-A70A-F8C7121F0B1A}"/>
              </a:ext>
            </a:extLst>
          </p:cNvPr>
          <p:cNvPicPr>
            <a:picLocks noChangeAspect="1"/>
          </p:cNvPicPr>
          <p:nvPr/>
        </p:nvPicPr>
        <p:blipFill>
          <a:blip r:embed="rId5">
            <a:extLst>
              <a:ext uri="{BEBA8EAE-BF5A-486C-A8C5-ECC9F3942E4B}">
                <a14:imgProps xmlns:a14="http://schemas.microsoft.com/office/drawing/2010/main">
                  <a14:imgLayer r:embed="rId6">
                    <a14:imgEffect>
                      <a14:artisticLightScreen/>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2825076" y="3357134"/>
            <a:ext cx="1720911" cy="893806"/>
          </a:xfrm>
          <a:prstGeom prst="rect">
            <a:avLst/>
          </a:prstGeom>
          <a:scene3d>
            <a:camera prst="orthographicFront">
              <a:rot lat="18096000" lon="3222000" rev="18642000"/>
            </a:camera>
            <a:lightRig rig="threePt" dir="t"/>
          </a:scene3d>
        </p:spPr>
      </p:pic>
      <p:pic>
        <p:nvPicPr>
          <p:cNvPr id="51" name="Picture 50">
            <a:extLst>
              <a:ext uri="{FF2B5EF4-FFF2-40B4-BE49-F238E27FC236}">
                <a16:creationId xmlns:a16="http://schemas.microsoft.com/office/drawing/2014/main" id="{E32A9BC4-6F13-45AF-8D6E-C40B87AF49F7}"/>
              </a:ext>
            </a:extLst>
          </p:cNvPr>
          <p:cNvPicPr>
            <a:picLocks noChangeAspect="1"/>
          </p:cNvPicPr>
          <p:nvPr/>
        </p:nvPicPr>
        <p:blipFill>
          <a:blip r:embed="rId7">
            <a:extLst>
              <a:ext uri="{BEBA8EAE-BF5A-486C-A8C5-ECC9F3942E4B}">
                <a14:imgProps xmlns:a14="http://schemas.microsoft.com/office/drawing/2010/main">
                  <a14:imgLayer r:embed="rId8">
                    <a14:imgEffect>
                      <a14:artisticLightScreen/>
                    </a14:imgEffect>
                    <a14:imgEffect>
                      <a14:sharpenSoften amount="-100000"/>
                    </a14:imgEffect>
                  </a14:imgLayer>
                </a14:imgProps>
              </a:ext>
              <a:ext uri="{28A0092B-C50C-407E-A947-70E740481C1C}">
                <a14:useLocalDpi xmlns:a14="http://schemas.microsoft.com/office/drawing/2010/main" val="0"/>
              </a:ext>
            </a:extLst>
          </a:blip>
          <a:stretch>
            <a:fillRect/>
          </a:stretch>
        </p:blipFill>
        <p:spPr>
          <a:xfrm>
            <a:off x="3166704" y="1822278"/>
            <a:ext cx="1105347" cy="580307"/>
          </a:xfrm>
          <a:prstGeom prst="rect">
            <a:avLst/>
          </a:prstGeom>
          <a:scene3d>
            <a:camera prst="orthographicFront">
              <a:rot lat="18096000" lon="3222000" rev="18642000"/>
            </a:camera>
            <a:lightRig rig="threePt" dir="t"/>
          </a:scene3d>
        </p:spPr>
      </p:pic>
      <p:pic>
        <p:nvPicPr>
          <p:cNvPr id="58" name="Picture 57">
            <a:extLst>
              <a:ext uri="{FF2B5EF4-FFF2-40B4-BE49-F238E27FC236}">
                <a16:creationId xmlns:a16="http://schemas.microsoft.com/office/drawing/2014/main" id="{A9C612D0-AE12-47AE-A84F-EA6E6CD201A9}"/>
              </a:ext>
            </a:extLst>
          </p:cNvPr>
          <p:cNvPicPr>
            <a:picLocks noChangeAspect="1"/>
          </p:cNvPicPr>
          <p:nvPr/>
        </p:nvPicPr>
        <p:blipFill>
          <a:blip r:embed="rId9">
            <a:extLst>
              <a:ext uri="{BEBA8EAE-BF5A-486C-A8C5-ECC9F3942E4B}">
                <a14:imgProps xmlns:a14="http://schemas.microsoft.com/office/drawing/2010/main">
                  <a14:imgLayer r:embed="rId10">
                    <a14:imgEffect>
                      <a14:artisticLightScreen/>
                    </a14:imgEffect>
                  </a14:imgLayer>
                </a14:imgProps>
              </a:ext>
              <a:ext uri="{28A0092B-C50C-407E-A947-70E740481C1C}">
                <a14:useLocalDpi xmlns:a14="http://schemas.microsoft.com/office/drawing/2010/main" val="0"/>
              </a:ext>
            </a:extLst>
          </a:blip>
          <a:stretch>
            <a:fillRect/>
          </a:stretch>
        </p:blipFill>
        <p:spPr>
          <a:xfrm>
            <a:off x="9778733" y="1916894"/>
            <a:ext cx="985023" cy="544906"/>
          </a:xfrm>
          <a:prstGeom prst="rect">
            <a:avLst/>
          </a:prstGeom>
          <a:scene3d>
            <a:camera prst="orthographicFront">
              <a:rot lat="18096000" lon="3222000" rev="18642000"/>
            </a:camera>
            <a:lightRig rig="threePt" dir="t"/>
          </a:scene3d>
        </p:spPr>
      </p:pic>
      <p:pic>
        <p:nvPicPr>
          <p:cNvPr id="59" name="Picture 58">
            <a:extLst>
              <a:ext uri="{FF2B5EF4-FFF2-40B4-BE49-F238E27FC236}">
                <a16:creationId xmlns:a16="http://schemas.microsoft.com/office/drawing/2014/main" id="{9D8CC99D-2A1D-4C91-A14A-C8A91536833C}"/>
              </a:ext>
            </a:extLst>
          </p:cNvPr>
          <p:cNvPicPr>
            <a:picLocks noChangeAspect="1"/>
          </p:cNvPicPr>
          <p:nvPr/>
        </p:nvPicPr>
        <p:blipFill>
          <a:blip r:embed="rId11">
            <a:extLst>
              <a:ext uri="{BEBA8EAE-BF5A-486C-A8C5-ECC9F3942E4B}">
                <a14:imgProps xmlns:a14="http://schemas.microsoft.com/office/drawing/2010/main">
                  <a14:imgLayer r:embed="rId12">
                    <a14:imgEffect>
                      <a14:artisticLightScreen/>
                    </a14:imgEffect>
                  </a14:imgLayer>
                </a14:imgProps>
              </a:ext>
              <a:ext uri="{28A0092B-C50C-407E-A947-70E740481C1C}">
                <a14:useLocalDpi xmlns:a14="http://schemas.microsoft.com/office/drawing/2010/main" val="0"/>
              </a:ext>
            </a:extLst>
          </a:blip>
          <a:stretch>
            <a:fillRect/>
          </a:stretch>
        </p:blipFill>
        <p:spPr>
          <a:xfrm>
            <a:off x="8904445" y="5018763"/>
            <a:ext cx="2347288" cy="1307012"/>
          </a:xfrm>
          <a:prstGeom prst="rect">
            <a:avLst/>
          </a:prstGeom>
          <a:scene3d>
            <a:camera prst="orthographicFront">
              <a:rot lat="18096000" lon="3222000" rev="18642000"/>
            </a:camera>
            <a:lightRig rig="threePt" dir="t"/>
          </a:scene3d>
        </p:spPr>
      </p:pic>
      <p:pic>
        <p:nvPicPr>
          <p:cNvPr id="60" name="Picture 59">
            <a:extLst>
              <a:ext uri="{FF2B5EF4-FFF2-40B4-BE49-F238E27FC236}">
                <a16:creationId xmlns:a16="http://schemas.microsoft.com/office/drawing/2014/main" id="{F667D656-EBAE-46BD-9629-A4D123F7529E}"/>
              </a:ext>
            </a:extLst>
          </p:cNvPr>
          <p:cNvPicPr>
            <a:picLocks noChangeAspect="1"/>
          </p:cNvPicPr>
          <p:nvPr/>
        </p:nvPicPr>
        <p:blipFill>
          <a:blip r:embed="rId13">
            <a:extLst>
              <a:ext uri="{BEBA8EAE-BF5A-486C-A8C5-ECC9F3942E4B}">
                <a14:imgProps xmlns:a14="http://schemas.microsoft.com/office/drawing/2010/main">
                  <a14:imgLayer r:embed="rId14">
                    <a14:imgEffect>
                      <a14:artisticLightScreen/>
                    </a14:imgEffect>
                  </a14:imgLayer>
                </a14:imgProps>
              </a:ext>
              <a:ext uri="{28A0092B-C50C-407E-A947-70E740481C1C}">
                <a14:useLocalDpi xmlns:a14="http://schemas.microsoft.com/office/drawing/2010/main" val="0"/>
              </a:ext>
            </a:extLst>
          </a:blip>
          <a:stretch>
            <a:fillRect/>
          </a:stretch>
        </p:blipFill>
        <p:spPr>
          <a:xfrm>
            <a:off x="9479680" y="3513045"/>
            <a:ext cx="1592802" cy="886901"/>
          </a:xfrm>
          <a:prstGeom prst="rect">
            <a:avLst/>
          </a:prstGeom>
          <a:scene3d>
            <a:camera prst="orthographicFront">
              <a:rot lat="18096000" lon="3222000" rev="18642000"/>
            </a:camera>
            <a:lightRig rig="threePt" dir="t"/>
          </a:scene3d>
        </p:spPr>
      </p:pic>
      <p:grpSp>
        <p:nvGrpSpPr>
          <p:cNvPr id="9" name="Group 8">
            <a:extLst>
              <a:ext uri="{FF2B5EF4-FFF2-40B4-BE49-F238E27FC236}">
                <a16:creationId xmlns:a16="http://schemas.microsoft.com/office/drawing/2014/main" id="{F4037204-EB17-45D6-8F48-4799C7AABA46}"/>
              </a:ext>
            </a:extLst>
          </p:cNvPr>
          <p:cNvGrpSpPr/>
          <p:nvPr/>
        </p:nvGrpSpPr>
        <p:grpSpPr>
          <a:xfrm>
            <a:off x="5672294" y="1724734"/>
            <a:ext cx="2212306" cy="1253798"/>
            <a:chOff x="-2614095" y="1955484"/>
            <a:chExt cx="4393665" cy="2901175"/>
          </a:xfrm>
        </p:grpSpPr>
        <p:sp>
          <p:nvSpPr>
            <p:cNvPr id="82" name="AutoShape 16">
              <a:extLst>
                <a:ext uri="{FF2B5EF4-FFF2-40B4-BE49-F238E27FC236}">
                  <a16:creationId xmlns:a16="http://schemas.microsoft.com/office/drawing/2014/main" id="{F3FDAF0C-A6BB-432B-85FC-A6FF37422433}"/>
                </a:ext>
              </a:extLst>
            </p:cNvPr>
            <p:cNvSpPr>
              <a:spLocks noChangeArrowheads="1"/>
            </p:cNvSpPr>
            <p:nvPr/>
          </p:nvSpPr>
          <p:spPr bwMode="auto">
            <a:xfrm>
              <a:off x="-401833" y="2952964"/>
              <a:ext cx="2181403" cy="534923"/>
            </a:xfrm>
            <a:prstGeom prst="roundRect">
              <a:avLst>
                <a:gd name="adj" fmla="val 16667"/>
              </a:avLst>
            </a:prstGeom>
            <a:solidFill>
              <a:schemeClr val="bg1">
                <a:lumMod val="85000"/>
                <a:alpha val="73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000" dirty="0">
                  <a:solidFill>
                    <a:schemeClr val="tx2"/>
                  </a:solidFill>
                  <a:latin typeface="メイリオ" panose="020B0604030504040204" pitchFamily="50" charset="-128"/>
                  <a:ea typeface="メイリオ" panose="020B0604030504040204" pitchFamily="50" charset="-128"/>
                </a:rPr>
                <a:t>オプティマイザ</a:t>
              </a:r>
              <a:endParaRPr lang="en-US" altLang="en-US" sz="1000" dirty="0">
                <a:solidFill>
                  <a:schemeClr val="tx2"/>
                </a:solidFill>
                <a:latin typeface="メイリオ" panose="020B0604030504040204" pitchFamily="50" charset="-128"/>
                <a:ea typeface="メイリオ" panose="020B0604030504040204" pitchFamily="50" charset="-128"/>
              </a:endParaRPr>
            </a:p>
          </p:txBody>
        </p:sp>
        <p:sp>
          <p:nvSpPr>
            <p:cNvPr id="83" name="Arc 82">
              <a:extLst>
                <a:ext uri="{FF2B5EF4-FFF2-40B4-BE49-F238E27FC236}">
                  <a16:creationId xmlns:a16="http://schemas.microsoft.com/office/drawing/2014/main" id="{D4B53CA5-BF1B-41D1-84B5-247AFCD14088}"/>
                </a:ext>
              </a:extLst>
            </p:cNvPr>
            <p:cNvSpPr/>
            <p:nvPr/>
          </p:nvSpPr>
          <p:spPr>
            <a:xfrm>
              <a:off x="-1996549" y="2052935"/>
              <a:ext cx="2741861" cy="2741861"/>
            </a:xfrm>
            <a:prstGeom prst="arc">
              <a:avLst>
                <a:gd name="adj1" fmla="val 18255423"/>
                <a:gd name="adj2" fmla="val 20411530"/>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800">
                <a:latin typeface="メイリオ" panose="020B0604030504040204" pitchFamily="50" charset="-128"/>
                <a:ea typeface="メイリオ" panose="020B0604030504040204" pitchFamily="50" charset="-128"/>
              </a:endParaRPr>
            </a:p>
          </p:txBody>
        </p:sp>
        <p:sp>
          <p:nvSpPr>
            <p:cNvPr id="84" name="AutoShape 16">
              <a:extLst>
                <a:ext uri="{FF2B5EF4-FFF2-40B4-BE49-F238E27FC236}">
                  <a16:creationId xmlns:a16="http://schemas.microsoft.com/office/drawing/2014/main" id="{E2DE7455-0DA7-496E-9F3A-226E0FAFA27D}"/>
                </a:ext>
              </a:extLst>
            </p:cNvPr>
            <p:cNvSpPr>
              <a:spLocks noChangeArrowheads="1"/>
            </p:cNvSpPr>
            <p:nvPr/>
          </p:nvSpPr>
          <p:spPr bwMode="auto">
            <a:xfrm>
              <a:off x="-1407586" y="4175875"/>
              <a:ext cx="1563937" cy="680784"/>
            </a:xfrm>
            <a:prstGeom prst="roundRect">
              <a:avLst>
                <a:gd name="adj" fmla="val 16667"/>
              </a:avLst>
            </a:prstGeom>
            <a:solidFill>
              <a:schemeClr val="bg1">
                <a:lumMod val="85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100" dirty="0">
                  <a:solidFill>
                    <a:schemeClr val="tx2"/>
                  </a:solidFill>
                  <a:latin typeface="メイリオ" panose="020B0604030504040204" pitchFamily="50" charset="-128"/>
                  <a:ea typeface="メイリオ" panose="020B0604030504040204" pitchFamily="50" charset="-128"/>
                </a:rPr>
                <a:t>変換モデル</a:t>
              </a:r>
              <a:endParaRPr lang="en-US" altLang="en-US" sz="1100" dirty="0">
                <a:solidFill>
                  <a:schemeClr val="tx2"/>
                </a:solidFill>
                <a:latin typeface="メイリオ" panose="020B0604030504040204" pitchFamily="50" charset="-128"/>
                <a:ea typeface="メイリオ" panose="020B0604030504040204" pitchFamily="50" charset="-128"/>
              </a:endParaRPr>
            </a:p>
          </p:txBody>
        </p:sp>
        <p:sp>
          <p:nvSpPr>
            <p:cNvPr id="85" name="AutoShape 16">
              <a:extLst>
                <a:ext uri="{FF2B5EF4-FFF2-40B4-BE49-F238E27FC236}">
                  <a16:creationId xmlns:a16="http://schemas.microsoft.com/office/drawing/2014/main" id="{4A04F722-8A5C-47F6-936B-C786FCFD19A5}"/>
                </a:ext>
              </a:extLst>
            </p:cNvPr>
            <p:cNvSpPr>
              <a:spLocks noChangeArrowheads="1"/>
            </p:cNvSpPr>
            <p:nvPr/>
          </p:nvSpPr>
          <p:spPr bwMode="auto">
            <a:xfrm>
              <a:off x="-1407585" y="1955484"/>
              <a:ext cx="1563937" cy="667822"/>
            </a:xfrm>
            <a:prstGeom prst="roundRect">
              <a:avLst>
                <a:gd name="adj" fmla="val 16667"/>
              </a:avLst>
            </a:prstGeom>
            <a:solidFill>
              <a:schemeClr val="bg1">
                <a:lumMod val="85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000" dirty="0">
                  <a:solidFill>
                    <a:schemeClr val="tx2"/>
                  </a:solidFill>
                  <a:latin typeface="メイリオ" panose="020B0604030504040204" pitchFamily="50" charset="-128"/>
                  <a:ea typeface="メイリオ" panose="020B0604030504040204" pitchFamily="50" charset="-128"/>
                </a:rPr>
                <a:t>類似性</a:t>
              </a:r>
            </a:p>
            <a:p>
              <a:pPr algn="ctr"/>
              <a:r>
                <a:rPr lang="ja-JP" altLang="en-US" sz="1000" dirty="0">
                  <a:solidFill>
                    <a:schemeClr val="tx2"/>
                  </a:solidFill>
                  <a:latin typeface="メイリオ" panose="020B0604030504040204" pitchFamily="50" charset="-128"/>
                  <a:ea typeface="メイリオ" panose="020B0604030504040204" pitchFamily="50" charset="-128"/>
                </a:rPr>
                <a:t>メトリック</a:t>
              </a:r>
              <a:endParaRPr lang="en-US" altLang="en-US" sz="1000" dirty="0">
                <a:solidFill>
                  <a:schemeClr val="tx2"/>
                </a:solidFill>
                <a:latin typeface="メイリオ" panose="020B0604030504040204" pitchFamily="50" charset="-128"/>
                <a:ea typeface="メイリオ" panose="020B0604030504040204" pitchFamily="50" charset="-128"/>
              </a:endParaRPr>
            </a:p>
          </p:txBody>
        </p:sp>
        <p:sp>
          <p:nvSpPr>
            <p:cNvPr id="86" name="Arc 85">
              <a:extLst>
                <a:ext uri="{FF2B5EF4-FFF2-40B4-BE49-F238E27FC236}">
                  <a16:creationId xmlns:a16="http://schemas.microsoft.com/office/drawing/2014/main" id="{A74DCE8A-A3F9-48AE-8F0F-BF36221353C7}"/>
                </a:ext>
              </a:extLst>
            </p:cNvPr>
            <p:cNvSpPr/>
            <p:nvPr/>
          </p:nvSpPr>
          <p:spPr>
            <a:xfrm>
              <a:off x="-1996549" y="2052935"/>
              <a:ext cx="2741861" cy="2741861"/>
            </a:xfrm>
            <a:prstGeom prst="arc">
              <a:avLst>
                <a:gd name="adj1" fmla="val 559304"/>
                <a:gd name="adj2" fmla="val 3298048"/>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800">
                <a:latin typeface="メイリオ" panose="020B0604030504040204" pitchFamily="50" charset="-128"/>
                <a:ea typeface="メイリオ" panose="020B0604030504040204" pitchFamily="50" charset="-128"/>
              </a:endParaRPr>
            </a:p>
          </p:txBody>
        </p:sp>
        <p:sp>
          <p:nvSpPr>
            <p:cNvPr id="87" name="Arc 86">
              <a:extLst>
                <a:ext uri="{FF2B5EF4-FFF2-40B4-BE49-F238E27FC236}">
                  <a16:creationId xmlns:a16="http://schemas.microsoft.com/office/drawing/2014/main" id="{B3ACAEF6-43D6-4F5E-B1EB-143BE427B9AF}"/>
                </a:ext>
              </a:extLst>
            </p:cNvPr>
            <p:cNvSpPr/>
            <p:nvPr/>
          </p:nvSpPr>
          <p:spPr>
            <a:xfrm>
              <a:off x="-1972380" y="2058069"/>
              <a:ext cx="2741861" cy="2741861"/>
            </a:xfrm>
            <a:prstGeom prst="arc">
              <a:avLst>
                <a:gd name="adj1" fmla="val 7746547"/>
                <a:gd name="adj2" fmla="val 13912131"/>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800">
                <a:latin typeface="メイリオ" panose="020B0604030504040204" pitchFamily="50" charset="-128"/>
                <a:ea typeface="メイリオ" panose="020B0604030504040204" pitchFamily="50" charset="-128"/>
              </a:endParaRPr>
            </a:p>
          </p:txBody>
        </p:sp>
        <p:sp>
          <p:nvSpPr>
            <p:cNvPr id="88" name="Rectangle 87">
              <a:extLst>
                <a:ext uri="{FF2B5EF4-FFF2-40B4-BE49-F238E27FC236}">
                  <a16:creationId xmlns:a16="http://schemas.microsoft.com/office/drawing/2014/main" id="{F79A61E3-334C-4CEF-9C14-A6B7F2660B1C}"/>
                </a:ext>
              </a:extLst>
            </p:cNvPr>
            <p:cNvSpPr>
              <a:spLocks noChangeArrowheads="1"/>
            </p:cNvSpPr>
            <p:nvPr/>
          </p:nvSpPr>
          <p:spPr bwMode="auto">
            <a:xfrm>
              <a:off x="-2614095" y="3161681"/>
              <a:ext cx="1446255" cy="353195"/>
            </a:xfrm>
            <a:prstGeom prst="rect">
              <a:avLst/>
            </a:prstGeom>
            <a:solidFill>
              <a:schemeClr val="bg1"/>
            </a:solidFill>
            <a:ln w="19050">
              <a:solidFill>
                <a:schemeClr val="tx2"/>
              </a:solidFill>
              <a:miter lim="800000"/>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000" dirty="0">
                  <a:solidFill>
                    <a:schemeClr val="tx2"/>
                  </a:solidFill>
                  <a:latin typeface="メイリオ" panose="020B0604030504040204" pitchFamily="50" charset="-128"/>
                  <a:ea typeface="メイリオ" panose="020B0604030504040204" pitchFamily="50" charset="-128"/>
                </a:rPr>
                <a:t>リサンプラー</a:t>
              </a:r>
              <a:endParaRPr lang="en-US" altLang="en-US" sz="1000" dirty="0">
                <a:solidFill>
                  <a:schemeClr val="tx2"/>
                </a:solidFill>
                <a:latin typeface="メイリオ" panose="020B0604030504040204" pitchFamily="50" charset="-128"/>
                <a:ea typeface="メイリオ" panose="020B0604030504040204" pitchFamily="50" charset="-128"/>
              </a:endParaRPr>
            </a:p>
          </p:txBody>
        </p:sp>
      </p:grpSp>
      <p:sp>
        <p:nvSpPr>
          <p:cNvPr id="93" name="Subtitle 3">
            <a:extLst>
              <a:ext uri="{FF2B5EF4-FFF2-40B4-BE49-F238E27FC236}">
                <a16:creationId xmlns:a16="http://schemas.microsoft.com/office/drawing/2014/main" id="{DB9ED56A-6B0A-4070-B5AB-3D29A9A85C1F}"/>
              </a:ext>
            </a:extLst>
          </p:cNvPr>
          <p:cNvSpPr>
            <a:spLocks noGrp="1"/>
          </p:cNvSpPr>
          <p:nvPr>
            <p:ph type="subTitle" idx="1"/>
          </p:nvPr>
        </p:nvSpPr>
        <p:spPr>
          <a:xfrm>
            <a:off x="638439" y="1144505"/>
            <a:ext cx="10826730" cy="516808"/>
          </a:xfrm>
        </p:spPr>
        <p:txBody>
          <a:bodyPr/>
          <a:lstStyle/>
          <a:p>
            <a:endParaRPr lang="en-US" dirty="0">
              <a:latin typeface="メイリオ" panose="020B0604030504040204" pitchFamily="50" charset="-128"/>
              <a:ea typeface="メイリオ" panose="020B0604030504040204" pitchFamily="50" charset="-128"/>
            </a:endParaRPr>
          </a:p>
        </p:txBody>
      </p:sp>
      <p:cxnSp>
        <p:nvCxnSpPr>
          <p:cNvPr id="94" name="Straight Arrow Connector 93">
            <a:extLst>
              <a:ext uri="{FF2B5EF4-FFF2-40B4-BE49-F238E27FC236}">
                <a16:creationId xmlns:a16="http://schemas.microsoft.com/office/drawing/2014/main" id="{4903CCAC-F274-4704-820C-942A0987A367}"/>
              </a:ext>
            </a:extLst>
          </p:cNvPr>
          <p:cNvCxnSpPr>
            <a:cxnSpLocks/>
            <a:stCxn id="84" idx="2"/>
            <a:endCxn id="99" idx="0"/>
          </p:cNvCxnSpPr>
          <p:nvPr/>
        </p:nvCxnSpPr>
        <p:spPr>
          <a:xfrm flipH="1">
            <a:off x="6667687" y="2978532"/>
            <a:ext cx="5849" cy="683563"/>
          </a:xfrm>
          <a:prstGeom prst="straightConnector1">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grpSp>
        <p:nvGrpSpPr>
          <p:cNvPr id="95" name="Group 94">
            <a:extLst>
              <a:ext uri="{FF2B5EF4-FFF2-40B4-BE49-F238E27FC236}">
                <a16:creationId xmlns:a16="http://schemas.microsoft.com/office/drawing/2014/main" id="{3B18A74C-2AC6-4CB0-9217-C601AB12D090}"/>
              </a:ext>
            </a:extLst>
          </p:cNvPr>
          <p:cNvGrpSpPr/>
          <p:nvPr/>
        </p:nvGrpSpPr>
        <p:grpSpPr>
          <a:xfrm>
            <a:off x="5666445" y="3662095"/>
            <a:ext cx="2156038" cy="1253798"/>
            <a:chOff x="-2614095" y="1955484"/>
            <a:chExt cx="4281916" cy="2901175"/>
          </a:xfrm>
        </p:grpSpPr>
        <p:sp>
          <p:nvSpPr>
            <p:cNvPr id="96" name="AutoShape 16">
              <a:extLst>
                <a:ext uri="{FF2B5EF4-FFF2-40B4-BE49-F238E27FC236}">
                  <a16:creationId xmlns:a16="http://schemas.microsoft.com/office/drawing/2014/main" id="{1E56F7DD-CC8F-4B07-B1C9-519361D50838}"/>
                </a:ext>
              </a:extLst>
            </p:cNvPr>
            <p:cNvSpPr>
              <a:spLocks noChangeArrowheads="1"/>
            </p:cNvSpPr>
            <p:nvPr/>
          </p:nvSpPr>
          <p:spPr bwMode="auto">
            <a:xfrm>
              <a:off x="-390217" y="2952966"/>
              <a:ext cx="2058038" cy="561910"/>
            </a:xfrm>
            <a:prstGeom prst="roundRect">
              <a:avLst>
                <a:gd name="adj" fmla="val 16667"/>
              </a:avLst>
            </a:prstGeom>
            <a:solidFill>
              <a:schemeClr val="bg1">
                <a:lumMod val="85000"/>
                <a:alpha val="73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000" dirty="0">
                  <a:solidFill>
                    <a:schemeClr val="tx2"/>
                  </a:solidFill>
                  <a:latin typeface="メイリオ" panose="020B0604030504040204" pitchFamily="50" charset="-128"/>
                  <a:ea typeface="メイリオ" panose="020B0604030504040204" pitchFamily="50" charset="-128"/>
                </a:rPr>
                <a:t>オプティマイザ</a:t>
              </a:r>
              <a:endParaRPr lang="en-US" altLang="en-US" sz="1000" dirty="0">
                <a:solidFill>
                  <a:schemeClr val="tx2"/>
                </a:solidFill>
                <a:latin typeface="メイリオ" panose="020B0604030504040204" pitchFamily="50" charset="-128"/>
                <a:ea typeface="メイリオ" panose="020B0604030504040204" pitchFamily="50" charset="-128"/>
              </a:endParaRPr>
            </a:p>
          </p:txBody>
        </p:sp>
        <p:sp>
          <p:nvSpPr>
            <p:cNvPr id="97" name="Arc 96">
              <a:extLst>
                <a:ext uri="{FF2B5EF4-FFF2-40B4-BE49-F238E27FC236}">
                  <a16:creationId xmlns:a16="http://schemas.microsoft.com/office/drawing/2014/main" id="{D4C704A6-2BA7-4F1C-AE20-CC5A2E4EB9D9}"/>
                </a:ext>
              </a:extLst>
            </p:cNvPr>
            <p:cNvSpPr/>
            <p:nvPr/>
          </p:nvSpPr>
          <p:spPr>
            <a:xfrm>
              <a:off x="-1996549" y="2052935"/>
              <a:ext cx="2741861" cy="2741861"/>
            </a:xfrm>
            <a:prstGeom prst="arc">
              <a:avLst>
                <a:gd name="adj1" fmla="val 18255423"/>
                <a:gd name="adj2" fmla="val 20411530"/>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800">
                <a:latin typeface="メイリオ" panose="020B0604030504040204" pitchFamily="50" charset="-128"/>
                <a:ea typeface="メイリオ" panose="020B0604030504040204" pitchFamily="50" charset="-128"/>
              </a:endParaRPr>
            </a:p>
          </p:txBody>
        </p:sp>
        <p:sp>
          <p:nvSpPr>
            <p:cNvPr id="98" name="AutoShape 16">
              <a:extLst>
                <a:ext uri="{FF2B5EF4-FFF2-40B4-BE49-F238E27FC236}">
                  <a16:creationId xmlns:a16="http://schemas.microsoft.com/office/drawing/2014/main" id="{1B0C5068-3AD3-4C97-94D8-B2A27B90E28F}"/>
                </a:ext>
              </a:extLst>
            </p:cNvPr>
            <p:cNvSpPr>
              <a:spLocks noChangeArrowheads="1"/>
            </p:cNvSpPr>
            <p:nvPr/>
          </p:nvSpPr>
          <p:spPr bwMode="auto">
            <a:xfrm>
              <a:off x="-1407586" y="4175875"/>
              <a:ext cx="1563937" cy="680784"/>
            </a:xfrm>
            <a:prstGeom prst="roundRect">
              <a:avLst>
                <a:gd name="adj" fmla="val 16667"/>
              </a:avLst>
            </a:prstGeom>
            <a:solidFill>
              <a:schemeClr val="bg1">
                <a:lumMod val="85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100" dirty="0">
                  <a:solidFill>
                    <a:schemeClr val="tx2"/>
                  </a:solidFill>
                  <a:latin typeface="メイリオ" panose="020B0604030504040204" pitchFamily="50" charset="-128"/>
                  <a:ea typeface="メイリオ" panose="020B0604030504040204" pitchFamily="50" charset="-128"/>
                </a:rPr>
                <a:t>変換モデル</a:t>
              </a:r>
              <a:endParaRPr lang="en-US" altLang="en-US" sz="1100" dirty="0">
                <a:solidFill>
                  <a:schemeClr val="tx2"/>
                </a:solidFill>
                <a:latin typeface="メイリオ" panose="020B0604030504040204" pitchFamily="50" charset="-128"/>
                <a:ea typeface="メイリオ" panose="020B0604030504040204" pitchFamily="50" charset="-128"/>
              </a:endParaRPr>
            </a:p>
          </p:txBody>
        </p:sp>
        <p:sp>
          <p:nvSpPr>
            <p:cNvPr id="99" name="AutoShape 16">
              <a:extLst>
                <a:ext uri="{FF2B5EF4-FFF2-40B4-BE49-F238E27FC236}">
                  <a16:creationId xmlns:a16="http://schemas.microsoft.com/office/drawing/2014/main" id="{614292C5-9FB5-4775-A34D-E53EDB436A16}"/>
                </a:ext>
              </a:extLst>
            </p:cNvPr>
            <p:cNvSpPr>
              <a:spLocks noChangeArrowheads="1"/>
            </p:cNvSpPr>
            <p:nvPr/>
          </p:nvSpPr>
          <p:spPr bwMode="auto">
            <a:xfrm>
              <a:off x="-1407585" y="1955484"/>
              <a:ext cx="1563937" cy="667822"/>
            </a:xfrm>
            <a:prstGeom prst="roundRect">
              <a:avLst>
                <a:gd name="adj" fmla="val 16667"/>
              </a:avLst>
            </a:prstGeom>
            <a:solidFill>
              <a:schemeClr val="bg1">
                <a:lumMod val="85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000" dirty="0">
                  <a:solidFill>
                    <a:schemeClr val="tx2"/>
                  </a:solidFill>
                  <a:latin typeface="メイリオ" panose="020B0604030504040204" pitchFamily="50" charset="-128"/>
                  <a:ea typeface="メイリオ" panose="020B0604030504040204" pitchFamily="50" charset="-128"/>
                </a:rPr>
                <a:t>類似性</a:t>
              </a:r>
            </a:p>
            <a:p>
              <a:pPr algn="ctr"/>
              <a:r>
                <a:rPr lang="ja-JP" altLang="en-US" sz="1000" dirty="0">
                  <a:solidFill>
                    <a:schemeClr val="tx2"/>
                  </a:solidFill>
                  <a:latin typeface="メイリオ" panose="020B0604030504040204" pitchFamily="50" charset="-128"/>
                  <a:ea typeface="メイリオ" panose="020B0604030504040204" pitchFamily="50" charset="-128"/>
                </a:rPr>
                <a:t>メトリック</a:t>
              </a:r>
              <a:endParaRPr lang="en-US" altLang="en-US" sz="1000" dirty="0">
                <a:solidFill>
                  <a:schemeClr val="tx2"/>
                </a:solidFill>
                <a:latin typeface="メイリオ" panose="020B0604030504040204" pitchFamily="50" charset="-128"/>
                <a:ea typeface="メイリオ" panose="020B0604030504040204" pitchFamily="50" charset="-128"/>
              </a:endParaRPr>
            </a:p>
          </p:txBody>
        </p:sp>
        <p:sp>
          <p:nvSpPr>
            <p:cNvPr id="100" name="Arc 99">
              <a:extLst>
                <a:ext uri="{FF2B5EF4-FFF2-40B4-BE49-F238E27FC236}">
                  <a16:creationId xmlns:a16="http://schemas.microsoft.com/office/drawing/2014/main" id="{DA0B025C-29DF-4363-9436-179303B95604}"/>
                </a:ext>
              </a:extLst>
            </p:cNvPr>
            <p:cNvSpPr/>
            <p:nvPr/>
          </p:nvSpPr>
          <p:spPr>
            <a:xfrm>
              <a:off x="-1996549" y="2052935"/>
              <a:ext cx="2741861" cy="2741861"/>
            </a:xfrm>
            <a:prstGeom prst="arc">
              <a:avLst>
                <a:gd name="adj1" fmla="val 559304"/>
                <a:gd name="adj2" fmla="val 3298048"/>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800">
                <a:latin typeface="メイリオ" panose="020B0604030504040204" pitchFamily="50" charset="-128"/>
                <a:ea typeface="メイリオ" panose="020B0604030504040204" pitchFamily="50" charset="-128"/>
              </a:endParaRPr>
            </a:p>
          </p:txBody>
        </p:sp>
        <p:sp>
          <p:nvSpPr>
            <p:cNvPr id="101" name="Arc 100">
              <a:extLst>
                <a:ext uri="{FF2B5EF4-FFF2-40B4-BE49-F238E27FC236}">
                  <a16:creationId xmlns:a16="http://schemas.microsoft.com/office/drawing/2014/main" id="{76011C85-07E2-4A44-9110-22CEB588F04B}"/>
                </a:ext>
              </a:extLst>
            </p:cNvPr>
            <p:cNvSpPr/>
            <p:nvPr/>
          </p:nvSpPr>
          <p:spPr>
            <a:xfrm>
              <a:off x="-1972380" y="2058069"/>
              <a:ext cx="2741861" cy="2741861"/>
            </a:xfrm>
            <a:prstGeom prst="arc">
              <a:avLst>
                <a:gd name="adj1" fmla="val 7746547"/>
                <a:gd name="adj2" fmla="val 13912131"/>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800">
                <a:latin typeface="メイリオ" panose="020B0604030504040204" pitchFamily="50" charset="-128"/>
                <a:ea typeface="メイリオ" panose="020B0604030504040204" pitchFamily="50" charset="-128"/>
              </a:endParaRPr>
            </a:p>
          </p:txBody>
        </p:sp>
        <p:sp>
          <p:nvSpPr>
            <p:cNvPr id="102" name="Rectangle 101">
              <a:extLst>
                <a:ext uri="{FF2B5EF4-FFF2-40B4-BE49-F238E27FC236}">
                  <a16:creationId xmlns:a16="http://schemas.microsoft.com/office/drawing/2014/main" id="{BAE8F44E-8A8A-4EBE-BCC8-7E9E4E928CFC}"/>
                </a:ext>
              </a:extLst>
            </p:cNvPr>
            <p:cNvSpPr>
              <a:spLocks noChangeArrowheads="1"/>
            </p:cNvSpPr>
            <p:nvPr/>
          </p:nvSpPr>
          <p:spPr bwMode="auto">
            <a:xfrm>
              <a:off x="-2614095" y="3161682"/>
              <a:ext cx="1446256" cy="353195"/>
            </a:xfrm>
            <a:prstGeom prst="rect">
              <a:avLst/>
            </a:prstGeom>
            <a:solidFill>
              <a:schemeClr val="bg1"/>
            </a:solidFill>
            <a:ln w="19050">
              <a:solidFill>
                <a:schemeClr val="tx2"/>
              </a:solidFill>
              <a:miter lim="800000"/>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000" dirty="0">
                  <a:solidFill>
                    <a:schemeClr val="tx2"/>
                  </a:solidFill>
                  <a:latin typeface="メイリオ" panose="020B0604030504040204" pitchFamily="50" charset="-128"/>
                  <a:ea typeface="メイリオ" panose="020B0604030504040204" pitchFamily="50" charset="-128"/>
                </a:rPr>
                <a:t>リサンプラー</a:t>
              </a:r>
              <a:endParaRPr lang="en-US" altLang="en-US" sz="1000" dirty="0">
                <a:solidFill>
                  <a:schemeClr val="tx2"/>
                </a:solidFill>
                <a:latin typeface="メイリオ" panose="020B0604030504040204" pitchFamily="50" charset="-128"/>
                <a:ea typeface="メイリオ" panose="020B0604030504040204" pitchFamily="50" charset="-128"/>
              </a:endParaRPr>
            </a:p>
          </p:txBody>
        </p:sp>
      </p:grpSp>
      <p:grpSp>
        <p:nvGrpSpPr>
          <p:cNvPr id="103" name="Group 102">
            <a:extLst>
              <a:ext uri="{FF2B5EF4-FFF2-40B4-BE49-F238E27FC236}">
                <a16:creationId xmlns:a16="http://schemas.microsoft.com/office/drawing/2014/main" id="{C1F3BD93-1413-4830-8BB2-0EF222520A51}"/>
              </a:ext>
            </a:extLst>
          </p:cNvPr>
          <p:cNvGrpSpPr/>
          <p:nvPr/>
        </p:nvGrpSpPr>
        <p:grpSpPr>
          <a:xfrm>
            <a:off x="5681785" y="5150988"/>
            <a:ext cx="2140698" cy="1253798"/>
            <a:chOff x="-2614095" y="1955484"/>
            <a:chExt cx="4251450" cy="2901175"/>
          </a:xfrm>
        </p:grpSpPr>
        <p:sp>
          <p:nvSpPr>
            <p:cNvPr id="104" name="AutoShape 16">
              <a:extLst>
                <a:ext uri="{FF2B5EF4-FFF2-40B4-BE49-F238E27FC236}">
                  <a16:creationId xmlns:a16="http://schemas.microsoft.com/office/drawing/2014/main" id="{DC75366E-5D60-48FB-AEA7-5440C9898FA7}"/>
                </a:ext>
              </a:extLst>
            </p:cNvPr>
            <p:cNvSpPr>
              <a:spLocks noChangeArrowheads="1"/>
            </p:cNvSpPr>
            <p:nvPr/>
          </p:nvSpPr>
          <p:spPr bwMode="auto">
            <a:xfrm>
              <a:off x="-420683" y="2952966"/>
              <a:ext cx="2058038" cy="609854"/>
            </a:xfrm>
            <a:prstGeom prst="roundRect">
              <a:avLst>
                <a:gd name="adj" fmla="val 16667"/>
              </a:avLst>
            </a:prstGeom>
            <a:solidFill>
              <a:schemeClr val="bg1">
                <a:lumMod val="85000"/>
                <a:alpha val="73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000" dirty="0">
                  <a:solidFill>
                    <a:schemeClr val="tx2"/>
                  </a:solidFill>
                  <a:latin typeface="メイリオ" panose="020B0604030504040204" pitchFamily="50" charset="-128"/>
                  <a:ea typeface="メイリオ" panose="020B0604030504040204" pitchFamily="50" charset="-128"/>
                </a:rPr>
                <a:t>オプティマイザ</a:t>
              </a:r>
              <a:endParaRPr lang="en-US" altLang="en-US" sz="1000" dirty="0">
                <a:solidFill>
                  <a:schemeClr val="tx2"/>
                </a:solidFill>
                <a:latin typeface="メイリオ" panose="020B0604030504040204" pitchFamily="50" charset="-128"/>
                <a:ea typeface="メイリオ" panose="020B0604030504040204" pitchFamily="50" charset="-128"/>
              </a:endParaRPr>
            </a:p>
          </p:txBody>
        </p:sp>
        <p:sp>
          <p:nvSpPr>
            <p:cNvPr id="105" name="Arc 104">
              <a:extLst>
                <a:ext uri="{FF2B5EF4-FFF2-40B4-BE49-F238E27FC236}">
                  <a16:creationId xmlns:a16="http://schemas.microsoft.com/office/drawing/2014/main" id="{7FF791AC-2144-427E-90A4-C595F096C580}"/>
                </a:ext>
              </a:extLst>
            </p:cNvPr>
            <p:cNvSpPr/>
            <p:nvPr/>
          </p:nvSpPr>
          <p:spPr>
            <a:xfrm>
              <a:off x="-1996549" y="2052935"/>
              <a:ext cx="2741861" cy="2741861"/>
            </a:xfrm>
            <a:prstGeom prst="arc">
              <a:avLst>
                <a:gd name="adj1" fmla="val 18255423"/>
                <a:gd name="adj2" fmla="val 20411530"/>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800">
                <a:latin typeface="メイリオ" panose="020B0604030504040204" pitchFamily="50" charset="-128"/>
                <a:ea typeface="メイリオ" panose="020B0604030504040204" pitchFamily="50" charset="-128"/>
              </a:endParaRPr>
            </a:p>
          </p:txBody>
        </p:sp>
        <p:sp>
          <p:nvSpPr>
            <p:cNvPr id="106" name="AutoShape 16">
              <a:extLst>
                <a:ext uri="{FF2B5EF4-FFF2-40B4-BE49-F238E27FC236}">
                  <a16:creationId xmlns:a16="http://schemas.microsoft.com/office/drawing/2014/main" id="{E4D949E4-293D-45B9-A237-CBE52E8EFECA}"/>
                </a:ext>
              </a:extLst>
            </p:cNvPr>
            <p:cNvSpPr>
              <a:spLocks noChangeArrowheads="1"/>
            </p:cNvSpPr>
            <p:nvPr/>
          </p:nvSpPr>
          <p:spPr bwMode="auto">
            <a:xfrm>
              <a:off x="-1407586" y="4175875"/>
              <a:ext cx="1563937" cy="680784"/>
            </a:xfrm>
            <a:prstGeom prst="roundRect">
              <a:avLst>
                <a:gd name="adj" fmla="val 16667"/>
              </a:avLst>
            </a:prstGeom>
            <a:solidFill>
              <a:schemeClr val="bg1">
                <a:lumMod val="85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100" dirty="0">
                  <a:solidFill>
                    <a:schemeClr val="tx2"/>
                  </a:solidFill>
                  <a:latin typeface="メイリオ" panose="020B0604030504040204" pitchFamily="50" charset="-128"/>
                  <a:ea typeface="メイリオ" panose="020B0604030504040204" pitchFamily="50" charset="-128"/>
                </a:rPr>
                <a:t>変換モデル</a:t>
              </a:r>
              <a:endParaRPr lang="en-US" altLang="en-US" sz="1100" dirty="0">
                <a:solidFill>
                  <a:schemeClr val="tx2"/>
                </a:solidFill>
                <a:latin typeface="メイリオ" panose="020B0604030504040204" pitchFamily="50" charset="-128"/>
                <a:ea typeface="メイリオ" panose="020B0604030504040204" pitchFamily="50" charset="-128"/>
              </a:endParaRPr>
            </a:p>
          </p:txBody>
        </p:sp>
        <p:sp>
          <p:nvSpPr>
            <p:cNvPr id="107" name="AutoShape 16">
              <a:extLst>
                <a:ext uri="{FF2B5EF4-FFF2-40B4-BE49-F238E27FC236}">
                  <a16:creationId xmlns:a16="http://schemas.microsoft.com/office/drawing/2014/main" id="{32A6D0B1-A460-4E79-8A11-8EE11C91662E}"/>
                </a:ext>
              </a:extLst>
            </p:cNvPr>
            <p:cNvSpPr>
              <a:spLocks noChangeArrowheads="1"/>
            </p:cNvSpPr>
            <p:nvPr/>
          </p:nvSpPr>
          <p:spPr bwMode="auto">
            <a:xfrm>
              <a:off x="-1407585" y="1955484"/>
              <a:ext cx="1563937" cy="667822"/>
            </a:xfrm>
            <a:prstGeom prst="roundRect">
              <a:avLst>
                <a:gd name="adj" fmla="val 16667"/>
              </a:avLst>
            </a:prstGeom>
            <a:solidFill>
              <a:schemeClr val="bg1">
                <a:lumMod val="85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000" dirty="0">
                  <a:solidFill>
                    <a:schemeClr val="tx2"/>
                  </a:solidFill>
                  <a:latin typeface="メイリオ" panose="020B0604030504040204" pitchFamily="50" charset="-128"/>
                  <a:ea typeface="メイリオ" panose="020B0604030504040204" pitchFamily="50" charset="-128"/>
                </a:rPr>
                <a:t>類似性</a:t>
              </a:r>
            </a:p>
            <a:p>
              <a:pPr algn="ctr"/>
              <a:r>
                <a:rPr lang="ja-JP" altLang="en-US" sz="1000" dirty="0">
                  <a:solidFill>
                    <a:schemeClr val="tx2"/>
                  </a:solidFill>
                  <a:latin typeface="メイリオ" panose="020B0604030504040204" pitchFamily="50" charset="-128"/>
                  <a:ea typeface="メイリオ" panose="020B0604030504040204" pitchFamily="50" charset="-128"/>
                </a:rPr>
                <a:t>メトリック</a:t>
              </a:r>
              <a:endParaRPr lang="en-US" altLang="en-US" sz="1000" dirty="0">
                <a:solidFill>
                  <a:schemeClr val="tx2"/>
                </a:solidFill>
                <a:latin typeface="メイリオ" panose="020B0604030504040204" pitchFamily="50" charset="-128"/>
                <a:ea typeface="メイリオ" panose="020B0604030504040204" pitchFamily="50" charset="-128"/>
              </a:endParaRPr>
            </a:p>
          </p:txBody>
        </p:sp>
        <p:sp>
          <p:nvSpPr>
            <p:cNvPr id="108" name="Arc 107">
              <a:extLst>
                <a:ext uri="{FF2B5EF4-FFF2-40B4-BE49-F238E27FC236}">
                  <a16:creationId xmlns:a16="http://schemas.microsoft.com/office/drawing/2014/main" id="{6C96E823-96BE-46B7-9311-740C787C2E85}"/>
                </a:ext>
              </a:extLst>
            </p:cNvPr>
            <p:cNvSpPr/>
            <p:nvPr/>
          </p:nvSpPr>
          <p:spPr>
            <a:xfrm>
              <a:off x="-1996549" y="2052935"/>
              <a:ext cx="2741861" cy="2741861"/>
            </a:xfrm>
            <a:prstGeom prst="arc">
              <a:avLst>
                <a:gd name="adj1" fmla="val 559304"/>
                <a:gd name="adj2" fmla="val 3298048"/>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800">
                <a:latin typeface="メイリオ" panose="020B0604030504040204" pitchFamily="50" charset="-128"/>
                <a:ea typeface="メイリオ" panose="020B0604030504040204" pitchFamily="50" charset="-128"/>
              </a:endParaRPr>
            </a:p>
          </p:txBody>
        </p:sp>
        <p:sp>
          <p:nvSpPr>
            <p:cNvPr id="109" name="Arc 108">
              <a:extLst>
                <a:ext uri="{FF2B5EF4-FFF2-40B4-BE49-F238E27FC236}">
                  <a16:creationId xmlns:a16="http://schemas.microsoft.com/office/drawing/2014/main" id="{2A94111A-BBAA-481B-8222-DC58F392CEE7}"/>
                </a:ext>
              </a:extLst>
            </p:cNvPr>
            <p:cNvSpPr/>
            <p:nvPr/>
          </p:nvSpPr>
          <p:spPr>
            <a:xfrm>
              <a:off x="-1972380" y="2058069"/>
              <a:ext cx="2741861" cy="2741861"/>
            </a:xfrm>
            <a:prstGeom prst="arc">
              <a:avLst>
                <a:gd name="adj1" fmla="val 7746547"/>
                <a:gd name="adj2" fmla="val 13912131"/>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800">
                <a:latin typeface="メイリオ" panose="020B0604030504040204" pitchFamily="50" charset="-128"/>
                <a:ea typeface="メイリオ" panose="020B0604030504040204" pitchFamily="50" charset="-128"/>
              </a:endParaRPr>
            </a:p>
          </p:txBody>
        </p:sp>
        <p:sp>
          <p:nvSpPr>
            <p:cNvPr id="110" name="Rectangle 109">
              <a:extLst>
                <a:ext uri="{FF2B5EF4-FFF2-40B4-BE49-F238E27FC236}">
                  <a16:creationId xmlns:a16="http://schemas.microsoft.com/office/drawing/2014/main" id="{5D0AF6C5-56EF-41C7-90A5-DCA630B253E4}"/>
                </a:ext>
              </a:extLst>
            </p:cNvPr>
            <p:cNvSpPr>
              <a:spLocks noChangeArrowheads="1"/>
            </p:cNvSpPr>
            <p:nvPr/>
          </p:nvSpPr>
          <p:spPr bwMode="auto">
            <a:xfrm>
              <a:off x="-2614095" y="3161682"/>
              <a:ext cx="1446256" cy="353195"/>
            </a:xfrm>
            <a:prstGeom prst="rect">
              <a:avLst/>
            </a:prstGeom>
            <a:solidFill>
              <a:schemeClr val="bg1"/>
            </a:solidFill>
            <a:ln w="19050">
              <a:solidFill>
                <a:schemeClr val="tx2"/>
              </a:solidFill>
              <a:miter lim="800000"/>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000" dirty="0">
                  <a:solidFill>
                    <a:schemeClr val="tx2"/>
                  </a:solidFill>
                  <a:latin typeface="メイリオ" panose="020B0604030504040204" pitchFamily="50" charset="-128"/>
                  <a:ea typeface="メイリオ" panose="020B0604030504040204" pitchFamily="50" charset="-128"/>
                </a:rPr>
                <a:t>リサンプラー</a:t>
              </a:r>
              <a:endParaRPr lang="en-US" altLang="en-US" sz="1000" dirty="0">
                <a:solidFill>
                  <a:schemeClr val="tx2"/>
                </a:solidFill>
                <a:latin typeface="メイリオ" panose="020B0604030504040204" pitchFamily="50" charset="-128"/>
                <a:ea typeface="メイリオ" panose="020B0604030504040204" pitchFamily="50" charset="-128"/>
              </a:endParaRPr>
            </a:p>
          </p:txBody>
        </p:sp>
      </p:grpSp>
      <p:cxnSp>
        <p:nvCxnSpPr>
          <p:cNvPr id="111" name="Straight Arrow Connector 110">
            <a:extLst>
              <a:ext uri="{FF2B5EF4-FFF2-40B4-BE49-F238E27FC236}">
                <a16:creationId xmlns:a16="http://schemas.microsoft.com/office/drawing/2014/main" id="{463120CD-2493-4A9A-928B-EE73CD885AEE}"/>
              </a:ext>
            </a:extLst>
          </p:cNvPr>
          <p:cNvCxnSpPr>
            <a:cxnSpLocks/>
            <a:endCxn id="107" idx="0"/>
          </p:cNvCxnSpPr>
          <p:nvPr/>
        </p:nvCxnSpPr>
        <p:spPr>
          <a:xfrm>
            <a:off x="6670611" y="4884071"/>
            <a:ext cx="12416" cy="266917"/>
          </a:xfrm>
          <a:prstGeom prst="straightConnector1">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55F92020-4EA3-4C09-AF62-340336BC7C7D}"/>
              </a:ext>
            </a:extLst>
          </p:cNvPr>
          <p:cNvCxnSpPr/>
          <p:nvPr/>
        </p:nvCxnSpPr>
        <p:spPr>
          <a:xfrm>
            <a:off x="3713356" y="2461521"/>
            <a:ext cx="0" cy="8237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F0F1E038-38BB-4746-88B6-30032B623964}"/>
              </a:ext>
            </a:extLst>
          </p:cNvPr>
          <p:cNvCxnSpPr/>
          <p:nvPr/>
        </p:nvCxnSpPr>
        <p:spPr>
          <a:xfrm>
            <a:off x="10266556" y="2684318"/>
            <a:ext cx="0" cy="8237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2EF6B58B-E9DB-4E27-B34C-140BCE3DB34D}"/>
              </a:ext>
            </a:extLst>
          </p:cNvPr>
          <p:cNvCxnSpPr/>
          <p:nvPr/>
        </p:nvCxnSpPr>
        <p:spPr>
          <a:xfrm>
            <a:off x="3665034" y="4217408"/>
            <a:ext cx="0" cy="8237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9F66DD4C-F670-40E5-9E4E-B3279AFAA4E3}"/>
              </a:ext>
            </a:extLst>
          </p:cNvPr>
          <p:cNvCxnSpPr/>
          <p:nvPr/>
        </p:nvCxnSpPr>
        <p:spPr>
          <a:xfrm>
            <a:off x="10355766" y="4471928"/>
            <a:ext cx="0" cy="8237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5" name="Rounded Rectangle 27">
            <a:extLst>
              <a:ext uri="{FF2B5EF4-FFF2-40B4-BE49-F238E27FC236}">
                <a16:creationId xmlns:a16="http://schemas.microsoft.com/office/drawing/2014/main" id="{D53F9931-288D-41D3-8C4D-A9FAEEDF44E0}"/>
              </a:ext>
            </a:extLst>
          </p:cNvPr>
          <p:cNvSpPr/>
          <p:nvPr/>
        </p:nvSpPr>
        <p:spPr>
          <a:xfrm>
            <a:off x="498628" y="1953548"/>
            <a:ext cx="1720889" cy="43670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ja-JP" altLang="en-US" sz="1400" dirty="0">
                <a:latin typeface="メイリオ" panose="020B0604030504040204" pitchFamily="50" charset="-128"/>
                <a:ea typeface="メイリオ" panose="020B0604030504040204" pitchFamily="50" charset="-128"/>
              </a:rPr>
              <a:t>リジッド</a:t>
            </a:r>
            <a:endParaRPr lang="en-US" sz="1400" dirty="0">
              <a:latin typeface="メイリオ" panose="020B0604030504040204" pitchFamily="50" charset="-128"/>
              <a:ea typeface="メイリオ" panose="020B0604030504040204" pitchFamily="50" charset="-128"/>
            </a:endParaRPr>
          </a:p>
        </p:txBody>
      </p:sp>
      <p:sp>
        <p:nvSpPr>
          <p:cNvPr id="116" name="Rounded Rectangle 29">
            <a:extLst>
              <a:ext uri="{FF2B5EF4-FFF2-40B4-BE49-F238E27FC236}">
                <a16:creationId xmlns:a16="http://schemas.microsoft.com/office/drawing/2014/main" id="{3A474E6A-BB24-487A-908A-DBBA2651BD2A}"/>
              </a:ext>
            </a:extLst>
          </p:cNvPr>
          <p:cNvSpPr/>
          <p:nvPr/>
        </p:nvSpPr>
        <p:spPr>
          <a:xfrm>
            <a:off x="502962" y="3344982"/>
            <a:ext cx="1720889" cy="51680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latin typeface="メイリオ" panose="020B0604030504040204" pitchFamily="50" charset="-128"/>
                <a:ea typeface="メイリオ" panose="020B0604030504040204" pitchFamily="50" charset="-128"/>
              </a:rPr>
              <a:t>Dense</a:t>
            </a:r>
          </a:p>
          <a:p>
            <a:pPr algn="ctr"/>
            <a:r>
              <a:rPr lang="ja-JP" altLang="en-US" sz="1400" dirty="0">
                <a:latin typeface="メイリオ" panose="020B0604030504040204" pitchFamily="50" charset="-128"/>
                <a:ea typeface="メイリオ" panose="020B0604030504040204" pitchFamily="50" charset="-128"/>
              </a:rPr>
              <a:t>デフォーマブル</a:t>
            </a:r>
            <a:endParaRPr lang="en-US" sz="1400" dirty="0">
              <a:latin typeface="メイリオ" panose="020B0604030504040204" pitchFamily="50" charset="-128"/>
              <a:ea typeface="メイリオ" panose="020B0604030504040204" pitchFamily="50" charset="-128"/>
            </a:endParaRPr>
          </a:p>
        </p:txBody>
      </p:sp>
      <p:sp>
        <p:nvSpPr>
          <p:cNvPr id="117" name="Rounded Rectangle 36">
            <a:extLst>
              <a:ext uri="{FF2B5EF4-FFF2-40B4-BE49-F238E27FC236}">
                <a16:creationId xmlns:a16="http://schemas.microsoft.com/office/drawing/2014/main" id="{2B703A98-8EA3-4260-8CC6-5D94BF04BC73}"/>
              </a:ext>
            </a:extLst>
          </p:cNvPr>
          <p:cNvSpPr/>
          <p:nvPr/>
        </p:nvSpPr>
        <p:spPr>
          <a:xfrm>
            <a:off x="498628" y="2644711"/>
            <a:ext cx="1720889" cy="563454"/>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400" dirty="0">
                <a:latin typeface="メイリオ" panose="020B0604030504040204" pitchFamily="50" charset="-128"/>
                <a:ea typeface="メイリオ" panose="020B0604030504040204" pitchFamily="50" charset="-128"/>
              </a:rPr>
              <a:t>Coarse</a:t>
            </a:r>
          </a:p>
          <a:p>
            <a:pPr algn="ctr"/>
            <a:r>
              <a:rPr lang="ja-JP" altLang="en-US" sz="1400" dirty="0">
                <a:latin typeface="メイリオ" panose="020B0604030504040204" pitchFamily="50" charset="-128"/>
                <a:ea typeface="メイリオ" panose="020B0604030504040204" pitchFamily="50" charset="-128"/>
              </a:rPr>
              <a:t>デフォーマブル</a:t>
            </a:r>
            <a:endParaRPr lang="en-US" sz="1400" dirty="0">
              <a:latin typeface="メイリオ" panose="020B0604030504040204" pitchFamily="50" charset="-128"/>
              <a:ea typeface="メイリオ" panose="020B0604030504040204" pitchFamily="50" charset="-128"/>
            </a:endParaRPr>
          </a:p>
        </p:txBody>
      </p:sp>
      <p:cxnSp>
        <p:nvCxnSpPr>
          <p:cNvPr id="25" name="Connector: Elbow 24">
            <a:extLst>
              <a:ext uri="{FF2B5EF4-FFF2-40B4-BE49-F238E27FC236}">
                <a16:creationId xmlns:a16="http://schemas.microsoft.com/office/drawing/2014/main" id="{2766CAC7-C23C-449D-B974-D407225EF892}"/>
              </a:ext>
            </a:extLst>
          </p:cNvPr>
          <p:cNvCxnSpPr>
            <a:cxnSpLocks/>
            <a:stCxn id="106" idx="2"/>
            <a:endCxn id="116" idx="1"/>
          </p:cNvCxnSpPr>
          <p:nvPr/>
        </p:nvCxnSpPr>
        <p:spPr>
          <a:xfrm rot="5400000" flipH="1">
            <a:off x="2192295" y="1914054"/>
            <a:ext cx="2801400" cy="6180065"/>
          </a:xfrm>
          <a:prstGeom prst="bentConnector4">
            <a:avLst>
              <a:gd name="adj1" fmla="val -8160"/>
              <a:gd name="adj2" fmla="val 103699"/>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CC31918B-F39C-4692-88BA-F16B721A0612}"/>
              </a:ext>
            </a:extLst>
          </p:cNvPr>
          <p:cNvCxnSpPr>
            <a:stCxn id="115" idx="2"/>
            <a:endCxn id="85" idx="0"/>
          </p:cNvCxnSpPr>
          <p:nvPr/>
        </p:nvCxnSpPr>
        <p:spPr>
          <a:xfrm rot="5400000" flipH="1" flipV="1">
            <a:off x="3683545" y="-599739"/>
            <a:ext cx="665518" cy="5314463"/>
          </a:xfrm>
          <a:prstGeom prst="bentConnector5">
            <a:avLst>
              <a:gd name="adj1" fmla="val -34349"/>
              <a:gd name="adj2" fmla="val 28792"/>
              <a:gd name="adj3" fmla="val 134349"/>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7337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1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0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1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1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7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メイリオ" panose="020B0604030504040204" pitchFamily="50" charset="-128"/>
                <a:ea typeface="メイリオ" panose="020B0604030504040204" pitchFamily="50" charset="-128"/>
              </a:rPr>
              <a:t>Putting it all together</a:t>
            </a:r>
          </a:p>
        </p:txBody>
      </p:sp>
      <p:sp>
        <p:nvSpPr>
          <p:cNvPr id="46" name="Freeform 45"/>
          <p:cNvSpPr/>
          <p:nvPr/>
        </p:nvSpPr>
        <p:spPr>
          <a:xfrm>
            <a:off x="3909741" y="2209331"/>
            <a:ext cx="1704974" cy="137699"/>
          </a:xfrm>
          <a:custGeom>
            <a:avLst/>
            <a:gdLst>
              <a:gd name="connsiteX0" fmla="*/ 0 w 1249727"/>
              <a:gd name="connsiteY0" fmla="*/ 0 h 188270"/>
              <a:gd name="connsiteX1" fmla="*/ 787021 w 1249727"/>
              <a:gd name="connsiteY1" fmla="*/ 86436 h 188270"/>
              <a:gd name="connsiteX2" fmla="*/ 882556 w 1249727"/>
              <a:gd name="connsiteY2" fmla="*/ 168323 h 188270"/>
              <a:gd name="connsiteX3" fmla="*/ 1214651 w 1249727"/>
              <a:gd name="connsiteY3" fmla="*/ 186520 h 188270"/>
              <a:gd name="connsiteX4" fmla="*/ 1223750 w 1249727"/>
              <a:gd name="connsiteY4" fmla="*/ 186520 h 188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727" h="188270">
                <a:moveTo>
                  <a:pt x="0" y="0"/>
                </a:moveTo>
                <a:cubicBezTo>
                  <a:pt x="319964" y="29191"/>
                  <a:pt x="639928" y="58382"/>
                  <a:pt x="787021" y="86436"/>
                </a:cubicBezTo>
                <a:cubicBezTo>
                  <a:pt x="934114" y="114490"/>
                  <a:pt x="811284" y="151642"/>
                  <a:pt x="882556" y="168323"/>
                </a:cubicBezTo>
                <a:cubicBezTo>
                  <a:pt x="953828" y="185004"/>
                  <a:pt x="1157785" y="183487"/>
                  <a:pt x="1214651" y="186520"/>
                </a:cubicBezTo>
                <a:cubicBezTo>
                  <a:pt x="1271517" y="189553"/>
                  <a:pt x="1247633" y="188036"/>
                  <a:pt x="1223750" y="186520"/>
                </a:cubicBezTo>
              </a:path>
            </a:pathLst>
          </a:custGeom>
          <a:noFill/>
          <a:ln>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sp>
        <p:nvSpPr>
          <p:cNvPr id="47" name="Freeform 46"/>
          <p:cNvSpPr/>
          <p:nvPr/>
        </p:nvSpPr>
        <p:spPr>
          <a:xfrm>
            <a:off x="3964531" y="3952050"/>
            <a:ext cx="1249727" cy="231326"/>
          </a:xfrm>
          <a:custGeom>
            <a:avLst/>
            <a:gdLst>
              <a:gd name="connsiteX0" fmla="*/ 0 w 1249727"/>
              <a:gd name="connsiteY0" fmla="*/ 0 h 188270"/>
              <a:gd name="connsiteX1" fmla="*/ 787021 w 1249727"/>
              <a:gd name="connsiteY1" fmla="*/ 86436 h 188270"/>
              <a:gd name="connsiteX2" fmla="*/ 882556 w 1249727"/>
              <a:gd name="connsiteY2" fmla="*/ 168323 h 188270"/>
              <a:gd name="connsiteX3" fmla="*/ 1214651 w 1249727"/>
              <a:gd name="connsiteY3" fmla="*/ 186520 h 188270"/>
              <a:gd name="connsiteX4" fmla="*/ 1223750 w 1249727"/>
              <a:gd name="connsiteY4" fmla="*/ 186520 h 188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727" h="188270">
                <a:moveTo>
                  <a:pt x="0" y="0"/>
                </a:moveTo>
                <a:cubicBezTo>
                  <a:pt x="319964" y="29191"/>
                  <a:pt x="639928" y="58382"/>
                  <a:pt x="787021" y="86436"/>
                </a:cubicBezTo>
                <a:cubicBezTo>
                  <a:pt x="934114" y="114490"/>
                  <a:pt x="811284" y="151642"/>
                  <a:pt x="882556" y="168323"/>
                </a:cubicBezTo>
                <a:cubicBezTo>
                  <a:pt x="953828" y="185004"/>
                  <a:pt x="1157785" y="183487"/>
                  <a:pt x="1214651" y="186520"/>
                </a:cubicBezTo>
                <a:cubicBezTo>
                  <a:pt x="1271517" y="189553"/>
                  <a:pt x="1247633" y="188036"/>
                  <a:pt x="1223750" y="186520"/>
                </a:cubicBezTo>
              </a:path>
            </a:pathLst>
          </a:custGeom>
          <a:noFill/>
          <a:ln>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sp>
        <p:nvSpPr>
          <p:cNvPr id="48" name="Freeform 47"/>
          <p:cNvSpPr/>
          <p:nvPr/>
        </p:nvSpPr>
        <p:spPr>
          <a:xfrm>
            <a:off x="7744526" y="2194090"/>
            <a:ext cx="2060920" cy="129091"/>
          </a:xfrm>
          <a:custGeom>
            <a:avLst/>
            <a:gdLst>
              <a:gd name="connsiteX0" fmla="*/ 0 w 1249727"/>
              <a:gd name="connsiteY0" fmla="*/ 0 h 188270"/>
              <a:gd name="connsiteX1" fmla="*/ 787021 w 1249727"/>
              <a:gd name="connsiteY1" fmla="*/ 86436 h 188270"/>
              <a:gd name="connsiteX2" fmla="*/ 882556 w 1249727"/>
              <a:gd name="connsiteY2" fmla="*/ 168323 h 188270"/>
              <a:gd name="connsiteX3" fmla="*/ 1214651 w 1249727"/>
              <a:gd name="connsiteY3" fmla="*/ 186520 h 188270"/>
              <a:gd name="connsiteX4" fmla="*/ 1223750 w 1249727"/>
              <a:gd name="connsiteY4" fmla="*/ 186520 h 188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727" h="188270">
                <a:moveTo>
                  <a:pt x="0" y="0"/>
                </a:moveTo>
                <a:cubicBezTo>
                  <a:pt x="319964" y="29191"/>
                  <a:pt x="639928" y="58382"/>
                  <a:pt x="787021" y="86436"/>
                </a:cubicBezTo>
                <a:cubicBezTo>
                  <a:pt x="934114" y="114490"/>
                  <a:pt x="811284" y="151642"/>
                  <a:pt x="882556" y="168323"/>
                </a:cubicBezTo>
                <a:cubicBezTo>
                  <a:pt x="953828" y="185004"/>
                  <a:pt x="1157785" y="183487"/>
                  <a:pt x="1214651" y="186520"/>
                </a:cubicBezTo>
                <a:cubicBezTo>
                  <a:pt x="1271517" y="189553"/>
                  <a:pt x="1247633" y="188036"/>
                  <a:pt x="1223750" y="186520"/>
                </a:cubicBezTo>
              </a:path>
            </a:pathLst>
          </a:custGeom>
          <a:noFill/>
          <a:ln>
            <a:tailEnd type="triangle"/>
          </a:ln>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sp>
        <p:nvSpPr>
          <p:cNvPr id="49" name="Freeform 48"/>
          <p:cNvSpPr/>
          <p:nvPr/>
        </p:nvSpPr>
        <p:spPr>
          <a:xfrm>
            <a:off x="8465033" y="4050866"/>
            <a:ext cx="1173811" cy="166542"/>
          </a:xfrm>
          <a:custGeom>
            <a:avLst/>
            <a:gdLst>
              <a:gd name="connsiteX0" fmla="*/ 0 w 1249727"/>
              <a:gd name="connsiteY0" fmla="*/ 0 h 188270"/>
              <a:gd name="connsiteX1" fmla="*/ 787021 w 1249727"/>
              <a:gd name="connsiteY1" fmla="*/ 86436 h 188270"/>
              <a:gd name="connsiteX2" fmla="*/ 882556 w 1249727"/>
              <a:gd name="connsiteY2" fmla="*/ 168323 h 188270"/>
              <a:gd name="connsiteX3" fmla="*/ 1214651 w 1249727"/>
              <a:gd name="connsiteY3" fmla="*/ 186520 h 188270"/>
              <a:gd name="connsiteX4" fmla="*/ 1223750 w 1249727"/>
              <a:gd name="connsiteY4" fmla="*/ 186520 h 188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727" h="188270">
                <a:moveTo>
                  <a:pt x="0" y="0"/>
                </a:moveTo>
                <a:cubicBezTo>
                  <a:pt x="319964" y="29191"/>
                  <a:pt x="639928" y="58382"/>
                  <a:pt x="787021" y="86436"/>
                </a:cubicBezTo>
                <a:cubicBezTo>
                  <a:pt x="934114" y="114490"/>
                  <a:pt x="811284" y="151642"/>
                  <a:pt x="882556" y="168323"/>
                </a:cubicBezTo>
                <a:cubicBezTo>
                  <a:pt x="953828" y="185004"/>
                  <a:pt x="1157785" y="183487"/>
                  <a:pt x="1214651" y="186520"/>
                </a:cubicBezTo>
                <a:cubicBezTo>
                  <a:pt x="1271517" y="189553"/>
                  <a:pt x="1247633" y="188036"/>
                  <a:pt x="1223750" y="186520"/>
                </a:cubicBezTo>
              </a:path>
            </a:pathLst>
          </a:custGeom>
          <a:noFill/>
          <a:ln>
            <a:tailEnd type="triangle"/>
          </a:ln>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メイリオ" panose="020B0604030504040204" pitchFamily="50" charset="-128"/>
              <a:ea typeface="メイリオ" panose="020B0604030504040204" pitchFamily="50" charset="-128"/>
            </a:endParaRPr>
          </a:p>
        </p:txBody>
      </p:sp>
      <p:pic>
        <p:nvPicPr>
          <p:cNvPr id="40" name="Picture 39">
            <a:extLst>
              <a:ext uri="{FF2B5EF4-FFF2-40B4-BE49-F238E27FC236}">
                <a16:creationId xmlns:a16="http://schemas.microsoft.com/office/drawing/2014/main" id="{84810D57-5C22-4D68-B611-AD911782D939}"/>
              </a:ext>
            </a:extLst>
          </p:cNvPr>
          <p:cNvPicPr>
            <a:picLocks noChangeAspect="1"/>
          </p:cNvPicPr>
          <p:nvPr/>
        </p:nvPicPr>
        <p:blipFill>
          <a:blip r:embed="rId3">
            <a:extLst>
              <a:ext uri="{BEBA8EAE-BF5A-486C-A8C5-ECC9F3942E4B}">
                <a14:imgProps xmlns:a14="http://schemas.microsoft.com/office/drawing/2010/main">
                  <a14:imgLayer r:embed="rId4">
                    <a14:imgEffect>
                      <a14:artisticLightScreen/>
                    </a14:imgEffect>
                    <a14:imgEffect>
                      <a14:sharpenSoften amount="-100000"/>
                    </a14:imgEffect>
                  </a14:imgLayer>
                </a14:imgProps>
              </a:ext>
              <a:ext uri="{28A0092B-C50C-407E-A947-70E740481C1C}">
                <a14:useLocalDpi xmlns:a14="http://schemas.microsoft.com/office/drawing/2010/main" val="0"/>
              </a:ext>
            </a:extLst>
          </a:blip>
          <a:stretch>
            <a:fillRect/>
          </a:stretch>
        </p:blipFill>
        <p:spPr>
          <a:xfrm>
            <a:off x="2150509" y="3400693"/>
            <a:ext cx="2588036" cy="1334039"/>
          </a:xfrm>
          <a:prstGeom prst="rect">
            <a:avLst/>
          </a:prstGeom>
          <a:scene3d>
            <a:camera prst="orthographicFront">
              <a:rot lat="18096000" lon="3222000" rev="18642000"/>
            </a:camera>
            <a:lightRig rig="threePt" dir="t"/>
          </a:scene3d>
        </p:spPr>
      </p:pic>
      <p:pic>
        <p:nvPicPr>
          <p:cNvPr id="41" name="Picture 40">
            <a:extLst>
              <a:ext uri="{FF2B5EF4-FFF2-40B4-BE49-F238E27FC236}">
                <a16:creationId xmlns:a16="http://schemas.microsoft.com/office/drawing/2014/main" id="{8BE33742-BECC-4544-A70A-F8C7121F0B1A}"/>
              </a:ext>
            </a:extLst>
          </p:cNvPr>
          <p:cNvPicPr>
            <a:picLocks noChangeAspect="1"/>
          </p:cNvPicPr>
          <p:nvPr/>
        </p:nvPicPr>
        <p:blipFill>
          <a:blip r:embed="rId5">
            <a:extLst>
              <a:ext uri="{BEBA8EAE-BF5A-486C-A8C5-ECC9F3942E4B}">
                <a14:imgProps xmlns:a14="http://schemas.microsoft.com/office/drawing/2010/main">
                  <a14:imgLayer r:embed="rId6">
                    <a14:imgEffect>
                      <a14:artisticLightScreen/>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2524195" y="1827673"/>
            <a:ext cx="1720911" cy="893806"/>
          </a:xfrm>
          <a:prstGeom prst="rect">
            <a:avLst/>
          </a:prstGeom>
          <a:scene3d>
            <a:camera prst="orthographicFront">
              <a:rot lat="18096000" lon="3222000" rev="18642000"/>
            </a:camera>
            <a:lightRig rig="threePt" dir="t"/>
          </a:scene3d>
        </p:spPr>
      </p:pic>
      <p:pic>
        <p:nvPicPr>
          <p:cNvPr id="59" name="Picture 58">
            <a:extLst>
              <a:ext uri="{FF2B5EF4-FFF2-40B4-BE49-F238E27FC236}">
                <a16:creationId xmlns:a16="http://schemas.microsoft.com/office/drawing/2014/main" id="{9D8CC99D-2A1D-4C91-A14A-C8A91536833C}"/>
              </a:ext>
            </a:extLst>
          </p:cNvPr>
          <p:cNvPicPr>
            <a:picLocks noChangeAspect="1"/>
          </p:cNvPicPr>
          <p:nvPr/>
        </p:nvPicPr>
        <p:blipFill>
          <a:blip r:embed="rId7">
            <a:extLst>
              <a:ext uri="{BEBA8EAE-BF5A-486C-A8C5-ECC9F3942E4B}">
                <a14:imgProps xmlns:a14="http://schemas.microsoft.com/office/drawing/2010/main">
                  <a14:imgLayer r:embed="rId8">
                    <a14:imgEffect>
                      <a14:artisticLightScreen/>
                    </a14:imgEffect>
                  </a14:imgLayer>
                </a14:imgProps>
              </a:ext>
              <a:ext uri="{28A0092B-C50C-407E-A947-70E740481C1C}">
                <a14:useLocalDpi xmlns:a14="http://schemas.microsoft.com/office/drawing/2010/main" val="0"/>
              </a:ext>
            </a:extLst>
          </a:blip>
          <a:stretch>
            <a:fillRect/>
          </a:stretch>
        </p:blipFill>
        <p:spPr>
          <a:xfrm>
            <a:off x="8926963" y="3563902"/>
            <a:ext cx="2347288" cy="1307012"/>
          </a:xfrm>
          <a:prstGeom prst="rect">
            <a:avLst/>
          </a:prstGeom>
          <a:scene3d>
            <a:camera prst="orthographicFront">
              <a:rot lat="18096000" lon="3222000" rev="18642000"/>
            </a:camera>
            <a:lightRig rig="threePt" dir="t"/>
          </a:scene3d>
        </p:spPr>
      </p:pic>
      <p:pic>
        <p:nvPicPr>
          <p:cNvPr id="60" name="Picture 59">
            <a:extLst>
              <a:ext uri="{FF2B5EF4-FFF2-40B4-BE49-F238E27FC236}">
                <a16:creationId xmlns:a16="http://schemas.microsoft.com/office/drawing/2014/main" id="{F667D656-EBAE-46BD-9629-A4D123F7529E}"/>
              </a:ext>
            </a:extLst>
          </p:cNvPr>
          <p:cNvPicPr>
            <a:picLocks noChangeAspect="1"/>
          </p:cNvPicPr>
          <p:nvPr/>
        </p:nvPicPr>
        <p:blipFill>
          <a:blip r:embed="rId9">
            <a:extLst>
              <a:ext uri="{BEBA8EAE-BF5A-486C-A8C5-ECC9F3942E4B}">
                <a14:imgProps xmlns:a14="http://schemas.microsoft.com/office/drawing/2010/main">
                  <a14:imgLayer r:embed="rId10">
                    <a14:imgEffect>
                      <a14:artisticLightScreen/>
                    </a14:imgEffect>
                  </a14:imgLayer>
                </a14:imgProps>
              </a:ext>
              <a:ext uri="{28A0092B-C50C-407E-A947-70E740481C1C}">
                <a14:useLocalDpi xmlns:a14="http://schemas.microsoft.com/office/drawing/2010/main" val="0"/>
              </a:ext>
            </a:extLst>
          </a:blip>
          <a:stretch>
            <a:fillRect/>
          </a:stretch>
        </p:blipFill>
        <p:spPr>
          <a:xfrm>
            <a:off x="9559365" y="1795924"/>
            <a:ext cx="1592802" cy="886901"/>
          </a:xfrm>
          <a:prstGeom prst="rect">
            <a:avLst/>
          </a:prstGeom>
          <a:scene3d>
            <a:camera prst="orthographicFront">
              <a:rot lat="18096000" lon="3222000" rev="18642000"/>
            </a:camera>
            <a:lightRig rig="threePt" dir="t"/>
          </a:scene3d>
        </p:spPr>
      </p:pic>
      <p:grpSp>
        <p:nvGrpSpPr>
          <p:cNvPr id="9" name="Group 8">
            <a:extLst>
              <a:ext uri="{FF2B5EF4-FFF2-40B4-BE49-F238E27FC236}">
                <a16:creationId xmlns:a16="http://schemas.microsoft.com/office/drawing/2014/main" id="{F4037204-EB17-45D6-8F48-4799C7AABA46}"/>
              </a:ext>
            </a:extLst>
          </p:cNvPr>
          <p:cNvGrpSpPr/>
          <p:nvPr/>
        </p:nvGrpSpPr>
        <p:grpSpPr>
          <a:xfrm>
            <a:off x="5672294" y="1724734"/>
            <a:ext cx="2125786" cy="1253798"/>
            <a:chOff x="-2614095" y="1955484"/>
            <a:chExt cx="4221835" cy="2901175"/>
          </a:xfrm>
        </p:grpSpPr>
        <p:sp>
          <p:nvSpPr>
            <p:cNvPr id="82" name="AutoShape 16">
              <a:extLst>
                <a:ext uri="{FF2B5EF4-FFF2-40B4-BE49-F238E27FC236}">
                  <a16:creationId xmlns:a16="http://schemas.microsoft.com/office/drawing/2014/main" id="{F3FDAF0C-A6BB-432B-85FC-A6FF37422433}"/>
                </a:ext>
              </a:extLst>
            </p:cNvPr>
            <p:cNvSpPr>
              <a:spLocks noChangeArrowheads="1"/>
            </p:cNvSpPr>
            <p:nvPr/>
          </p:nvSpPr>
          <p:spPr bwMode="auto">
            <a:xfrm>
              <a:off x="-465149" y="2952966"/>
              <a:ext cx="2072889" cy="591650"/>
            </a:xfrm>
            <a:prstGeom prst="roundRect">
              <a:avLst>
                <a:gd name="adj" fmla="val 16667"/>
              </a:avLst>
            </a:prstGeom>
            <a:solidFill>
              <a:schemeClr val="bg1">
                <a:lumMod val="85000"/>
                <a:alpha val="73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000" dirty="0">
                  <a:solidFill>
                    <a:schemeClr val="tx2"/>
                  </a:solidFill>
                  <a:latin typeface="メイリオ" panose="020B0604030504040204" pitchFamily="50" charset="-128"/>
                  <a:ea typeface="メイリオ" panose="020B0604030504040204" pitchFamily="50" charset="-128"/>
                </a:rPr>
                <a:t>オプティマイザ</a:t>
              </a:r>
              <a:endParaRPr lang="en-US" altLang="en-US" sz="1000" dirty="0">
                <a:solidFill>
                  <a:schemeClr val="tx2"/>
                </a:solidFill>
                <a:latin typeface="メイリオ" panose="020B0604030504040204" pitchFamily="50" charset="-128"/>
                <a:ea typeface="メイリオ" panose="020B0604030504040204" pitchFamily="50" charset="-128"/>
              </a:endParaRPr>
            </a:p>
          </p:txBody>
        </p:sp>
        <p:sp>
          <p:nvSpPr>
            <p:cNvPr id="83" name="Arc 82">
              <a:extLst>
                <a:ext uri="{FF2B5EF4-FFF2-40B4-BE49-F238E27FC236}">
                  <a16:creationId xmlns:a16="http://schemas.microsoft.com/office/drawing/2014/main" id="{D4B53CA5-BF1B-41D1-84B5-247AFCD14088}"/>
                </a:ext>
              </a:extLst>
            </p:cNvPr>
            <p:cNvSpPr/>
            <p:nvPr/>
          </p:nvSpPr>
          <p:spPr>
            <a:xfrm>
              <a:off x="-1996549" y="2052935"/>
              <a:ext cx="2741861" cy="2741861"/>
            </a:xfrm>
            <a:prstGeom prst="arc">
              <a:avLst>
                <a:gd name="adj1" fmla="val 18255423"/>
                <a:gd name="adj2" fmla="val 20411530"/>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800">
                <a:latin typeface="メイリオ" panose="020B0604030504040204" pitchFamily="50" charset="-128"/>
                <a:ea typeface="メイリオ" panose="020B0604030504040204" pitchFamily="50" charset="-128"/>
              </a:endParaRPr>
            </a:p>
          </p:txBody>
        </p:sp>
        <p:sp>
          <p:nvSpPr>
            <p:cNvPr id="84" name="AutoShape 16">
              <a:extLst>
                <a:ext uri="{FF2B5EF4-FFF2-40B4-BE49-F238E27FC236}">
                  <a16:creationId xmlns:a16="http://schemas.microsoft.com/office/drawing/2014/main" id="{E2DE7455-0DA7-496E-9F3A-226E0FAFA27D}"/>
                </a:ext>
              </a:extLst>
            </p:cNvPr>
            <p:cNvSpPr>
              <a:spLocks noChangeArrowheads="1"/>
            </p:cNvSpPr>
            <p:nvPr/>
          </p:nvSpPr>
          <p:spPr bwMode="auto">
            <a:xfrm>
              <a:off x="-1407586" y="4175875"/>
              <a:ext cx="1563937" cy="680784"/>
            </a:xfrm>
            <a:prstGeom prst="roundRect">
              <a:avLst>
                <a:gd name="adj" fmla="val 16667"/>
              </a:avLst>
            </a:prstGeom>
            <a:solidFill>
              <a:schemeClr val="bg1">
                <a:lumMod val="85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100" dirty="0">
                  <a:solidFill>
                    <a:schemeClr val="tx2"/>
                  </a:solidFill>
                  <a:latin typeface="メイリオ" panose="020B0604030504040204" pitchFamily="50" charset="-128"/>
                  <a:ea typeface="メイリオ" panose="020B0604030504040204" pitchFamily="50" charset="-128"/>
                </a:rPr>
                <a:t>変換モデル</a:t>
              </a:r>
              <a:endParaRPr lang="en-US" altLang="en-US" sz="1100" dirty="0">
                <a:solidFill>
                  <a:schemeClr val="tx2"/>
                </a:solidFill>
                <a:latin typeface="メイリオ" panose="020B0604030504040204" pitchFamily="50" charset="-128"/>
                <a:ea typeface="メイリオ" panose="020B0604030504040204" pitchFamily="50" charset="-128"/>
              </a:endParaRPr>
            </a:p>
          </p:txBody>
        </p:sp>
        <p:sp>
          <p:nvSpPr>
            <p:cNvPr id="85" name="AutoShape 16">
              <a:extLst>
                <a:ext uri="{FF2B5EF4-FFF2-40B4-BE49-F238E27FC236}">
                  <a16:creationId xmlns:a16="http://schemas.microsoft.com/office/drawing/2014/main" id="{4A04F722-8A5C-47F6-936B-C786FCFD19A5}"/>
                </a:ext>
              </a:extLst>
            </p:cNvPr>
            <p:cNvSpPr>
              <a:spLocks noChangeArrowheads="1"/>
            </p:cNvSpPr>
            <p:nvPr/>
          </p:nvSpPr>
          <p:spPr bwMode="auto">
            <a:xfrm>
              <a:off x="-1407585" y="1955484"/>
              <a:ext cx="1563937" cy="667822"/>
            </a:xfrm>
            <a:prstGeom prst="roundRect">
              <a:avLst>
                <a:gd name="adj" fmla="val 16667"/>
              </a:avLst>
            </a:prstGeom>
            <a:solidFill>
              <a:schemeClr val="bg1">
                <a:lumMod val="85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000" dirty="0">
                  <a:solidFill>
                    <a:schemeClr val="tx2"/>
                  </a:solidFill>
                  <a:latin typeface="メイリオ" panose="020B0604030504040204" pitchFamily="50" charset="-128"/>
                  <a:ea typeface="メイリオ" panose="020B0604030504040204" pitchFamily="50" charset="-128"/>
                </a:rPr>
                <a:t>類似性</a:t>
              </a:r>
            </a:p>
            <a:p>
              <a:pPr algn="ctr"/>
              <a:r>
                <a:rPr lang="ja-JP" altLang="en-US" sz="1000" dirty="0">
                  <a:solidFill>
                    <a:schemeClr val="tx2"/>
                  </a:solidFill>
                  <a:latin typeface="メイリオ" panose="020B0604030504040204" pitchFamily="50" charset="-128"/>
                  <a:ea typeface="メイリオ" panose="020B0604030504040204" pitchFamily="50" charset="-128"/>
                </a:rPr>
                <a:t>メトリック</a:t>
              </a:r>
              <a:endParaRPr lang="en-US" altLang="en-US" sz="1000" dirty="0">
                <a:solidFill>
                  <a:schemeClr val="tx2"/>
                </a:solidFill>
                <a:latin typeface="メイリオ" panose="020B0604030504040204" pitchFamily="50" charset="-128"/>
                <a:ea typeface="メイリオ" panose="020B0604030504040204" pitchFamily="50" charset="-128"/>
              </a:endParaRPr>
            </a:p>
          </p:txBody>
        </p:sp>
        <p:sp>
          <p:nvSpPr>
            <p:cNvPr id="86" name="Arc 85">
              <a:extLst>
                <a:ext uri="{FF2B5EF4-FFF2-40B4-BE49-F238E27FC236}">
                  <a16:creationId xmlns:a16="http://schemas.microsoft.com/office/drawing/2014/main" id="{A74DCE8A-A3F9-48AE-8F0F-BF36221353C7}"/>
                </a:ext>
              </a:extLst>
            </p:cNvPr>
            <p:cNvSpPr/>
            <p:nvPr/>
          </p:nvSpPr>
          <p:spPr>
            <a:xfrm>
              <a:off x="-1996549" y="2052935"/>
              <a:ext cx="2741861" cy="2741861"/>
            </a:xfrm>
            <a:prstGeom prst="arc">
              <a:avLst>
                <a:gd name="adj1" fmla="val 559304"/>
                <a:gd name="adj2" fmla="val 3298048"/>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800">
                <a:latin typeface="メイリオ" panose="020B0604030504040204" pitchFamily="50" charset="-128"/>
                <a:ea typeface="メイリオ" panose="020B0604030504040204" pitchFamily="50" charset="-128"/>
              </a:endParaRPr>
            </a:p>
          </p:txBody>
        </p:sp>
        <p:sp>
          <p:nvSpPr>
            <p:cNvPr id="87" name="Arc 86">
              <a:extLst>
                <a:ext uri="{FF2B5EF4-FFF2-40B4-BE49-F238E27FC236}">
                  <a16:creationId xmlns:a16="http://schemas.microsoft.com/office/drawing/2014/main" id="{B3ACAEF6-43D6-4F5E-B1EB-143BE427B9AF}"/>
                </a:ext>
              </a:extLst>
            </p:cNvPr>
            <p:cNvSpPr/>
            <p:nvPr/>
          </p:nvSpPr>
          <p:spPr>
            <a:xfrm>
              <a:off x="-1972380" y="2058069"/>
              <a:ext cx="2741861" cy="2741861"/>
            </a:xfrm>
            <a:prstGeom prst="arc">
              <a:avLst>
                <a:gd name="adj1" fmla="val 7746547"/>
                <a:gd name="adj2" fmla="val 13912131"/>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800">
                <a:latin typeface="メイリオ" panose="020B0604030504040204" pitchFamily="50" charset="-128"/>
                <a:ea typeface="メイリオ" panose="020B0604030504040204" pitchFamily="50" charset="-128"/>
              </a:endParaRPr>
            </a:p>
          </p:txBody>
        </p:sp>
        <p:sp>
          <p:nvSpPr>
            <p:cNvPr id="88" name="Rectangle 87">
              <a:extLst>
                <a:ext uri="{FF2B5EF4-FFF2-40B4-BE49-F238E27FC236}">
                  <a16:creationId xmlns:a16="http://schemas.microsoft.com/office/drawing/2014/main" id="{F79A61E3-334C-4CEF-9C14-A6B7F2660B1C}"/>
                </a:ext>
              </a:extLst>
            </p:cNvPr>
            <p:cNvSpPr>
              <a:spLocks noChangeArrowheads="1"/>
            </p:cNvSpPr>
            <p:nvPr/>
          </p:nvSpPr>
          <p:spPr bwMode="auto">
            <a:xfrm>
              <a:off x="-2614095" y="3161682"/>
              <a:ext cx="1446256" cy="353195"/>
            </a:xfrm>
            <a:prstGeom prst="rect">
              <a:avLst/>
            </a:prstGeom>
            <a:solidFill>
              <a:schemeClr val="bg1"/>
            </a:solidFill>
            <a:ln w="19050">
              <a:solidFill>
                <a:schemeClr val="tx2"/>
              </a:solidFill>
              <a:miter lim="800000"/>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000" dirty="0">
                  <a:solidFill>
                    <a:schemeClr val="tx2"/>
                  </a:solidFill>
                  <a:latin typeface="メイリオ" panose="020B0604030504040204" pitchFamily="50" charset="-128"/>
                  <a:ea typeface="メイリオ" panose="020B0604030504040204" pitchFamily="50" charset="-128"/>
                </a:rPr>
                <a:t>リサンプラー</a:t>
              </a:r>
              <a:endParaRPr lang="en-US" altLang="en-US" sz="1000" dirty="0">
                <a:solidFill>
                  <a:schemeClr val="tx2"/>
                </a:solidFill>
                <a:latin typeface="メイリオ" panose="020B0604030504040204" pitchFamily="50" charset="-128"/>
                <a:ea typeface="メイリオ" panose="020B0604030504040204" pitchFamily="50" charset="-128"/>
              </a:endParaRPr>
            </a:p>
          </p:txBody>
        </p:sp>
      </p:grpSp>
      <p:sp>
        <p:nvSpPr>
          <p:cNvPr id="93" name="Subtitle 3">
            <a:extLst>
              <a:ext uri="{FF2B5EF4-FFF2-40B4-BE49-F238E27FC236}">
                <a16:creationId xmlns:a16="http://schemas.microsoft.com/office/drawing/2014/main" id="{DB9ED56A-6B0A-4070-B5AB-3D29A9A85C1F}"/>
              </a:ext>
            </a:extLst>
          </p:cNvPr>
          <p:cNvSpPr>
            <a:spLocks noGrp="1"/>
          </p:cNvSpPr>
          <p:nvPr>
            <p:ph type="subTitle" idx="1"/>
          </p:nvPr>
        </p:nvSpPr>
        <p:spPr>
          <a:xfrm>
            <a:off x="638439" y="1144505"/>
            <a:ext cx="10826730" cy="516808"/>
          </a:xfrm>
        </p:spPr>
        <p:txBody>
          <a:bodyPr/>
          <a:lstStyle/>
          <a:p>
            <a:endParaRPr lang="en-US" dirty="0">
              <a:latin typeface="メイリオ" panose="020B0604030504040204" pitchFamily="50" charset="-128"/>
              <a:ea typeface="メイリオ" panose="020B0604030504040204" pitchFamily="50" charset="-128"/>
            </a:endParaRPr>
          </a:p>
        </p:txBody>
      </p:sp>
      <p:cxnSp>
        <p:nvCxnSpPr>
          <p:cNvPr id="94" name="Straight Arrow Connector 93">
            <a:extLst>
              <a:ext uri="{FF2B5EF4-FFF2-40B4-BE49-F238E27FC236}">
                <a16:creationId xmlns:a16="http://schemas.microsoft.com/office/drawing/2014/main" id="{4903CCAC-F274-4704-820C-942A0987A367}"/>
              </a:ext>
            </a:extLst>
          </p:cNvPr>
          <p:cNvCxnSpPr>
            <a:cxnSpLocks/>
            <a:stCxn id="84" idx="2"/>
            <a:endCxn id="99" idx="0"/>
          </p:cNvCxnSpPr>
          <p:nvPr/>
        </p:nvCxnSpPr>
        <p:spPr>
          <a:xfrm flipH="1">
            <a:off x="6667687" y="2978532"/>
            <a:ext cx="5849" cy="683563"/>
          </a:xfrm>
          <a:prstGeom prst="straightConnector1">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grpSp>
        <p:nvGrpSpPr>
          <p:cNvPr id="95" name="Group 94">
            <a:extLst>
              <a:ext uri="{FF2B5EF4-FFF2-40B4-BE49-F238E27FC236}">
                <a16:creationId xmlns:a16="http://schemas.microsoft.com/office/drawing/2014/main" id="{3B18A74C-2AC6-4CB0-9217-C601AB12D090}"/>
              </a:ext>
            </a:extLst>
          </p:cNvPr>
          <p:cNvGrpSpPr/>
          <p:nvPr/>
        </p:nvGrpSpPr>
        <p:grpSpPr>
          <a:xfrm>
            <a:off x="5666445" y="3662095"/>
            <a:ext cx="2131635" cy="1253798"/>
            <a:chOff x="-2614095" y="1955484"/>
            <a:chExt cx="4233451" cy="2901175"/>
          </a:xfrm>
        </p:grpSpPr>
        <p:sp>
          <p:nvSpPr>
            <p:cNvPr id="96" name="AutoShape 16">
              <a:extLst>
                <a:ext uri="{FF2B5EF4-FFF2-40B4-BE49-F238E27FC236}">
                  <a16:creationId xmlns:a16="http://schemas.microsoft.com/office/drawing/2014/main" id="{1E56F7DD-CC8F-4B07-B1C9-519361D50838}"/>
                </a:ext>
              </a:extLst>
            </p:cNvPr>
            <p:cNvSpPr>
              <a:spLocks noChangeArrowheads="1"/>
            </p:cNvSpPr>
            <p:nvPr/>
          </p:nvSpPr>
          <p:spPr bwMode="auto">
            <a:xfrm>
              <a:off x="-396126" y="2952966"/>
              <a:ext cx="2015482" cy="680785"/>
            </a:xfrm>
            <a:prstGeom prst="roundRect">
              <a:avLst>
                <a:gd name="adj" fmla="val 16667"/>
              </a:avLst>
            </a:prstGeom>
            <a:solidFill>
              <a:schemeClr val="bg1">
                <a:lumMod val="85000"/>
                <a:alpha val="73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000" dirty="0">
                  <a:solidFill>
                    <a:schemeClr val="tx2"/>
                  </a:solidFill>
                  <a:latin typeface="メイリオ" panose="020B0604030504040204" pitchFamily="50" charset="-128"/>
                  <a:ea typeface="メイリオ" panose="020B0604030504040204" pitchFamily="50" charset="-128"/>
                </a:rPr>
                <a:t>オプティマイザ</a:t>
              </a:r>
              <a:endParaRPr lang="en-US" altLang="en-US" sz="1000" dirty="0">
                <a:solidFill>
                  <a:schemeClr val="tx2"/>
                </a:solidFill>
                <a:latin typeface="メイリオ" panose="020B0604030504040204" pitchFamily="50" charset="-128"/>
                <a:ea typeface="メイリオ" panose="020B0604030504040204" pitchFamily="50" charset="-128"/>
              </a:endParaRPr>
            </a:p>
          </p:txBody>
        </p:sp>
        <p:sp>
          <p:nvSpPr>
            <p:cNvPr id="97" name="Arc 96">
              <a:extLst>
                <a:ext uri="{FF2B5EF4-FFF2-40B4-BE49-F238E27FC236}">
                  <a16:creationId xmlns:a16="http://schemas.microsoft.com/office/drawing/2014/main" id="{D4C704A6-2BA7-4F1C-AE20-CC5A2E4EB9D9}"/>
                </a:ext>
              </a:extLst>
            </p:cNvPr>
            <p:cNvSpPr/>
            <p:nvPr/>
          </p:nvSpPr>
          <p:spPr>
            <a:xfrm>
              <a:off x="-1996549" y="2052935"/>
              <a:ext cx="2741861" cy="2741861"/>
            </a:xfrm>
            <a:prstGeom prst="arc">
              <a:avLst>
                <a:gd name="adj1" fmla="val 18255423"/>
                <a:gd name="adj2" fmla="val 20411530"/>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800">
                <a:latin typeface="メイリオ" panose="020B0604030504040204" pitchFamily="50" charset="-128"/>
                <a:ea typeface="メイリオ" panose="020B0604030504040204" pitchFamily="50" charset="-128"/>
              </a:endParaRPr>
            </a:p>
          </p:txBody>
        </p:sp>
        <p:sp>
          <p:nvSpPr>
            <p:cNvPr id="98" name="AutoShape 16">
              <a:extLst>
                <a:ext uri="{FF2B5EF4-FFF2-40B4-BE49-F238E27FC236}">
                  <a16:creationId xmlns:a16="http://schemas.microsoft.com/office/drawing/2014/main" id="{1B0C5068-3AD3-4C97-94D8-B2A27B90E28F}"/>
                </a:ext>
              </a:extLst>
            </p:cNvPr>
            <p:cNvSpPr>
              <a:spLocks noChangeArrowheads="1"/>
            </p:cNvSpPr>
            <p:nvPr/>
          </p:nvSpPr>
          <p:spPr bwMode="auto">
            <a:xfrm>
              <a:off x="-1407586" y="4175875"/>
              <a:ext cx="1563937" cy="680784"/>
            </a:xfrm>
            <a:prstGeom prst="roundRect">
              <a:avLst>
                <a:gd name="adj" fmla="val 16667"/>
              </a:avLst>
            </a:prstGeom>
            <a:solidFill>
              <a:schemeClr val="bg1">
                <a:lumMod val="85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100" dirty="0">
                  <a:solidFill>
                    <a:schemeClr val="tx2"/>
                  </a:solidFill>
                  <a:latin typeface="メイリオ" panose="020B0604030504040204" pitchFamily="50" charset="-128"/>
                  <a:ea typeface="メイリオ" panose="020B0604030504040204" pitchFamily="50" charset="-128"/>
                </a:rPr>
                <a:t>変換モデル</a:t>
              </a:r>
              <a:endParaRPr lang="en-US" altLang="en-US" sz="1100" dirty="0">
                <a:solidFill>
                  <a:schemeClr val="tx2"/>
                </a:solidFill>
                <a:latin typeface="メイリオ" panose="020B0604030504040204" pitchFamily="50" charset="-128"/>
                <a:ea typeface="メイリオ" panose="020B0604030504040204" pitchFamily="50" charset="-128"/>
              </a:endParaRPr>
            </a:p>
          </p:txBody>
        </p:sp>
        <p:sp>
          <p:nvSpPr>
            <p:cNvPr id="99" name="AutoShape 16">
              <a:extLst>
                <a:ext uri="{FF2B5EF4-FFF2-40B4-BE49-F238E27FC236}">
                  <a16:creationId xmlns:a16="http://schemas.microsoft.com/office/drawing/2014/main" id="{614292C5-9FB5-4775-A34D-E53EDB436A16}"/>
                </a:ext>
              </a:extLst>
            </p:cNvPr>
            <p:cNvSpPr>
              <a:spLocks noChangeArrowheads="1"/>
            </p:cNvSpPr>
            <p:nvPr/>
          </p:nvSpPr>
          <p:spPr bwMode="auto">
            <a:xfrm>
              <a:off x="-1407585" y="1955484"/>
              <a:ext cx="1563937" cy="667822"/>
            </a:xfrm>
            <a:prstGeom prst="roundRect">
              <a:avLst>
                <a:gd name="adj" fmla="val 16667"/>
              </a:avLst>
            </a:prstGeom>
            <a:solidFill>
              <a:schemeClr val="bg1">
                <a:lumMod val="85000"/>
              </a:schemeClr>
            </a:solidFill>
            <a:ln w="28575">
              <a:solidFill>
                <a:schemeClr val="tx2"/>
              </a:solidFill>
              <a:round/>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000" dirty="0">
                  <a:solidFill>
                    <a:schemeClr val="tx2"/>
                  </a:solidFill>
                  <a:latin typeface="メイリオ" panose="020B0604030504040204" pitchFamily="50" charset="-128"/>
                  <a:ea typeface="メイリオ" panose="020B0604030504040204" pitchFamily="50" charset="-128"/>
                </a:rPr>
                <a:t>類似性</a:t>
              </a:r>
            </a:p>
            <a:p>
              <a:pPr algn="ctr"/>
              <a:r>
                <a:rPr lang="ja-JP" altLang="en-US" sz="1000" dirty="0">
                  <a:solidFill>
                    <a:schemeClr val="tx2"/>
                  </a:solidFill>
                  <a:latin typeface="メイリオ" panose="020B0604030504040204" pitchFamily="50" charset="-128"/>
                  <a:ea typeface="メイリオ" panose="020B0604030504040204" pitchFamily="50" charset="-128"/>
                </a:rPr>
                <a:t>メトリック</a:t>
              </a:r>
              <a:endParaRPr lang="en-US" altLang="en-US" sz="1000" dirty="0">
                <a:solidFill>
                  <a:schemeClr val="tx2"/>
                </a:solidFill>
                <a:latin typeface="メイリオ" panose="020B0604030504040204" pitchFamily="50" charset="-128"/>
                <a:ea typeface="メイリオ" panose="020B0604030504040204" pitchFamily="50" charset="-128"/>
              </a:endParaRPr>
            </a:p>
          </p:txBody>
        </p:sp>
        <p:sp>
          <p:nvSpPr>
            <p:cNvPr id="100" name="Arc 99">
              <a:extLst>
                <a:ext uri="{FF2B5EF4-FFF2-40B4-BE49-F238E27FC236}">
                  <a16:creationId xmlns:a16="http://schemas.microsoft.com/office/drawing/2014/main" id="{DA0B025C-29DF-4363-9436-179303B95604}"/>
                </a:ext>
              </a:extLst>
            </p:cNvPr>
            <p:cNvSpPr/>
            <p:nvPr/>
          </p:nvSpPr>
          <p:spPr>
            <a:xfrm>
              <a:off x="-1996549" y="2052935"/>
              <a:ext cx="2741861" cy="2741861"/>
            </a:xfrm>
            <a:prstGeom prst="arc">
              <a:avLst>
                <a:gd name="adj1" fmla="val 559304"/>
                <a:gd name="adj2" fmla="val 3298048"/>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800">
                <a:latin typeface="メイリオ" panose="020B0604030504040204" pitchFamily="50" charset="-128"/>
                <a:ea typeface="メイリオ" panose="020B0604030504040204" pitchFamily="50" charset="-128"/>
              </a:endParaRPr>
            </a:p>
          </p:txBody>
        </p:sp>
        <p:sp>
          <p:nvSpPr>
            <p:cNvPr id="101" name="Arc 100">
              <a:extLst>
                <a:ext uri="{FF2B5EF4-FFF2-40B4-BE49-F238E27FC236}">
                  <a16:creationId xmlns:a16="http://schemas.microsoft.com/office/drawing/2014/main" id="{76011C85-07E2-4A44-9110-22CEB588F04B}"/>
                </a:ext>
              </a:extLst>
            </p:cNvPr>
            <p:cNvSpPr/>
            <p:nvPr/>
          </p:nvSpPr>
          <p:spPr>
            <a:xfrm>
              <a:off x="-1972380" y="2058069"/>
              <a:ext cx="2741861" cy="2741861"/>
            </a:xfrm>
            <a:prstGeom prst="arc">
              <a:avLst>
                <a:gd name="adj1" fmla="val 7746547"/>
                <a:gd name="adj2" fmla="val 13912131"/>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800">
                <a:latin typeface="メイリオ" panose="020B0604030504040204" pitchFamily="50" charset="-128"/>
                <a:ea typeface="メイリオ" panose="020B0604030504040204" pitchFamily="50" charset="-128"/>
              </a:endParaRPr>
            </a:p>
          </p:txBody>
        </p:sp>
        <p:sp>
          <p:nvSpPr>
            <p:cNvPr id="102" name="Rectangle 101">
              <a:extLst>
                <a:ext uri="{FF2B5EF4-FFF2-40B4-BE49-F238E27FC236}">
                  <a16:creationId xmlns:a16="http://schemas.microsoft.com/office/drawing/2014/main" id="{BAE8F44E-8A8A-4EBE-BCC8-7E9E4E928CFC}"/>
                </a:ext>
              </a:extLst>
            </p:cNvPr>
            <p:cNvSpPr>
              <a:spLocks noChangeArrowheads="1"/>
            </p:cNvSpPr>
            <p:nvPr/>
          </p:nvSpPr>
          <p:spPr bwMode="auto">
            <a:xfrm>
              <a:off x="-2614095" y="3161682"/>
              <a:ext cx="1446256" cy="353195"/>
            </a:xfrm>
            <a:prstGeom prst="rect">
              <a:avLst/>
            </a:prstGeom>
            <a:solidFill>
              <a:schemeClr val="bg1"/>
            </a:solidFill>
            <a:ln w="19050">
              <a:solidFill>
                <a:schemeClr val="tx2"/>
              </a:solidFill>
              <a:miter lim="800000"/>
              <a:headEnd/>
              <a:tailEnd/>
            </a:ln>
          </p:spPr>
          <p:txBody>
            <a:bodyPr wrap="none" anchor="ct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r>
                <a:rPr lang="ja-JP" altLang="en-US" sz="1000" dirty="0">
                  <a:solidFill>
                    <a:schemeClr val="tx2"/>
                  </a:solidFill>
                  <a:latin typeface="メイリオ" panose="020B0604030504040204" pitchFamily="50" charset="-128"/>
                  <a:ea typeface="メイリオ" panose="020B0604030504040204" pitchFamily="50" charset="-128"/>
                </a:rPr>
                <a:t>リサンプラー</a:t>
              </a:r>
              <a:endParaRPr lang="en-US" altLang="en-US" sz="1000" dirty="0">
                <a:solidFill>
                  <a:schemeClr val="tx2"/>
                </a:solidFill>
                <a:latin typeface="メイリオ" panose="020B0604030504040204" pitchFamily="50" charset="-128"/>
                <a:ea typeface="メイリオ" panose="020B0604030504040204" pitchFamily="50" charset="-128"/>
              </a:endParaRPr>
            </a:p>
          </p:txBody>
        </p:sp>
      </p:grpSp>
      <p:cxnSp>
        <p:nvCxnSpPr>
          <p:cNvPr id="111" name="Straight Arrow Connector 110">
            <a:extLst>
              <a:ext uri="{FF2B5EF4-FFF2-40B4-BE49-F238E27FC236}">
                <a16:creationId xmlns:a16="http://schemas.microsoft.com/office/drawing/2014/main" id="{463120CD-2493-4A9A-928B-EE73CD885AEE}"/>
              </a:ext>
            </a:extLst>
          </p:cNvPr>
          <p:cNvCxnSpPr>
            <a:cxnSpLocks/>
          </p:cNvCxnSpPr>
          <p:nvPr/>
        </p:nvCxnSpPr>
        <p:spPr>
          <a:xfrm flipH="1">
            <a:off x="6667206" y="4884071"/>
            <a:ext cx="3406" cy="392487"/>
          </a:xfrm>
          <a:prstGeom prst="straightConnector1">
            <a:avLst/>
          </a:prstGeom>
          <a:ln w="1016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55F92020-4EA3-4C09-AF62-340336BC7C7D}"/>
              </a:ext>
            </a:extLst>
          </p:cNvPr>
          <p:cNvCxnSpPr/>
          <p:nvPr/>
        </p:nvCxnSpPr>
        <p:spPr>
          <a:xfrm>
            <a:off x="3713356" y="2461521"/>
            <a:ext cx="0" cy="8237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F0F1E038-38BB-4746-88B6-30032B623964}"/>
              </a:ext>
            </a:extLst>
          </p:cNvPr>
          <p:cNvCxnSpPr/>
          <p:nvPr/>
        </p:nvCxnSpPr>
        <p:spPr>
          <a:xfrm>
            <a:off x="10266556" y="2684318"/>
            <a:ext cx="0" cy="8237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2EF6B58B-E9DB-4E27-B34C-140BCE3DB34D}"/>
              </a:ext>
            </a:extLst>
          </p:cNvPr>
          <p:cNvCxnSpPr/>
          <p:nvPr/>
        </p:nvCxnSpPr>
        <p:spPr>
          <a:xfrm>
            <a:off x="3665034" y="4217408"/>
            <a:ext cx="0" cy="8237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9F66DD4C-F670-40E5-9E4E-B3279AFAA4E3}"/>
              </a:ext>
            </a:extLst>
          </p:cNvPr>
          <p:cNvCxnSpPr/>
          <p:nvPr/>
        </p:nvCxnSpPr>
        <p:spPr>
          <a:xfrm>
            <a:off x="10355766" y="4471928"/>
            <a:ext cx="0" cy="8237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5" name="Rounded Rectangle 27">
            <a:extLst>
              <a:ext uri="{FF2B5EF4-FFF2-40B4-BE49-F238E27FC236}">
                <a16:creationId xmlns:a16="http://schemas.microsoft.com/office/drawing/2014/main" id="{D53F9931-288D-41D3-8C4D-A9FAEEDF44E0}"/>
              </a:ext>
            </a:extLst>
          </p:cNvPr>
          <p:cNvSpPr/>
          <p:nvPr/>
        </p:nvSpPr>
        <p:spPr>
          <a:xfrm>
            <a:off x="498628" y="1953548"/>
            <a:ext cx="1720889" cy="43670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ja-JP" altLang="en-US" sz="1400" dirty="0">
                <a:latin typeface="メイリオ" panose="020B0604030504040204" pitchFamily="50" charset="-128"/>
                <a:ea typeface="メイリオ" panose="020B0604030504040204" pitchFamily="50" charset="-128"/>
              </a:rPr>
              <a:t>リジッド</a:t>
            </a:r>
            <a:endParaRPr lang="en-US" sz="1400" dirty="0">
              <a:latin typeface="メイリオ" panose="020B0604030504040204" pitchFamily="50" charset="-128"/>
              <a:ea typeface="メイリオ" panose="020B0604030504040204" pitchFamily="50" charset="-128"/>
            </a:endParaRPr>
          </a:p>
        </p:txBody>
      </p:sp>
      <p:sp>
        <p:nvSpPr>
          <p:cNvPr id="116" name="Rounded Rectangle 29">
            <a:extLst>
              <a:ext uri="{FF2B5EF4-FFF2-40B4-BE49-F238E27FC236}">
                <a16:creationId xmlns:a16="http://schemas.microsoft.com/office/drawing/2014/main" id="{3A474E6A-BB24-487A-908A-DBBA2651BD2A}"/>
              </a:ext>
            </a:extLst>
          </p:cNvPr>
          <p:cNvSpPr/>
          <p:nvPr/>
        </p:nvSpPr>
        <p:spPr>
          <a:xfrm>
            <a:off x="502962" y="3344982"/>
            <a:ext cx="1720889" cy="516808"/>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400" dirty="0">
                <a:latin typeface="メイリオ" panose="020B0604030504040204" pitchFamily="50" charset="-128"/>
                <a:ea typeface="メイリオ" panose="020B0604030504040204" pitchFamily="50" charset="-128"/>
              </a:rPr>
              <a:t>Dense</a:t>
            </a:r>
          </a:p>
          <a:p>
            <a:pPr algn="ctr"/>
            <a:r>
              <a:rPr lang="ja-JP" altLang="en-US" sz="1400" dirty="0">
                <a:latin typeface="メイリオ" panose="020B0604030504040204" pitchFamily="50" charset="-128"/>
                <a:ea typeface="メイリオ" panose="020B0604030504040204" pitchFamily="50" charset="-128"/>
              </a:rPr>
              <a:t>デフォーマブル</a:t>
            </a:r>
            <a:endParaRPr lang="en-US" sz="1400" dirty="0">
              <a:latin typeface="メイリオ" panose="020B0604030504040204" pitchFamily="50" charset="-128"/>
              <a:ea typeface="メイリオ" panose="020B0604030504040204" pitchFamily="50" charset="-128"/>
            </a:endParaRPr>
          </a:p>
        </p:txBody>
      </p:sp>
      <p:sp>
        <p:nvSpPr>
          <p:cNvPr id="117" name="Rounded Rectangle 36">
            <a:extLst>
              <a:ext uri="{FF2B5EF4-FFF2-40B4-BE49-F238E27FC236}">
                <a16:creationId xmlns:a16="http://schemas.microsoft.com/office/drawing/2014/main" id="{2B703A98-8EA3-4260-8CC6-5D94BF04BC73}"/>
              </a:ext>
            </a:extLst>
          </p:cNvPr>
          <p:cNvSpPr/>
          <p:nvPr/>
        </p:nvSpPr>
        <p:spPr>
          <a:xfrm>
            <a:off x="498628" y="2644711"/>
            <a:ext cx="1720889" cy="56345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latin typeface="メイリオ" panose="020B0604030504040204" pitchFamily="50" charset="-128"/>
                <a:ea typeface="メイリオ" panose="020B0604030504040204" pitchFamily="50" charset="-128"/>
              </a:rPr>
              <a:t>Coarse</a:t>
            </a:r>
          </a:p>
          <a:p>
            <a:pPr algn="ctr"/>
            <a:r>
              <a:rPr lang="ja-JP" altLang="en-US" sz="1400" dirty="0">
                <a:latin typeface="メイリオ" panose="020B0604030504040204" pitchFamily="50" charset="-128"/>
                <a:ea typeface="メイリオ" panose="020B0604030504040204" pitchFamily="50" charset="-128"/>
              </a:rPr>
              <a:t>デフォーマブル</a:t>
            </a:r>
            <a:endParaRPr lang="en-US" sz="1400" dirty="0">
              <a:latin typeface="メイリオ" panose="020B0604030504040204" pitchFamily="50" charset="-128"/>
              <a:ea typeface="メイリオ" panose="020B0604030504040204" pitchFamily="50" charset="-128"/>
            </a:endParaRPr>
          </a:p>
        </p:txBody>
      </p:sp>
      <p:cxnSp>
        <p:nvCxnSpPr>
          <p:cNvPr id="5" name="Connector: Elbow 4">
            <a:extLst>
              <a:ext uri="{FF2B5EF4-FFF2-40B4-BE49-F238E27FC236}">
                <a16:creationId xmlns:a16="http://schemas.microsoft.com/office/drawing/2014/main" id="{CC31918B-F39C-4692-88BA-F16B721A0612}"/>
              </a:ext>
            </a:extLst>
          </p:cNvPr>
          <p:cNvCxnSpPr>
            <a:cxnSpLocks/>
            <a:stCxn id="117" idx="2"/>
            <a:endCxn id="85" idx="0"/>
          </p:cNvCxnSpPr>
          <p:nvPr/>
        </p:nvCxnSpPr>
        <p:spPr>
          <a:xfrm rot="5400000" flipH="1" flipV="1">
            <a:off x="3274588" y="-190782"/>
            <a:ext cx="1483431" cy="5314463"/>
          </a:xfrm>
          <a:prstGeom prst="bentConnector5">
            <a:avLst>
              <a:gd name="adj1" fmla="val -15410"/>
              <a:gd name="adj2" fmla="val 54391"/>
              <a:gd name="adj3" fmla="val 115410"/>
            </a:avLst>
          </a:prstGeom>
          <a:ln>
            <a:tailEnd type="triangle"/>
          </a:ln>
        </p:spPr>
        <p:style>
          <a:lnRef idx="1">
            <a:schemeClr val="accent1"/>
          </a:lnRef>
          <a:fillRef idx="0">
            <a:schemeClr val="accent1"/>
          </a:fillRef>
          <a:effectRef idx="0">
            <a:schemeClr val="accent1"/>
          </a:effectRef>
          <a:fontRef idx="minor">
            <a:schemeClr val="tx1"/>
          </a:fontRef>
        </p:style>
      </p:cxnSp>
      <p:pic>
        <p:nvPicPr>
          <p:cNvPr id="53" name="Picture 52">
            <a:extLst>
              <a:ext uri="{FF2B5EF4-FFF2-40B4-BE49-F238E27FC236}">
                <a16:creationId xmlns:a16="http://schemas.microsoft.com/office/drawing/2014/main" id="{D826A80A-3613-49DC-B0EE-9A0EF54D6F2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510131" y="4526925"/>
            <a:ext cx="3419904" cy="1762837"/>
          </a:xfrm>
          <a:prstGeom prst="rect">
            <a:avLst/>
          </a:prstGeom>
          <a:scene3d>
            <a:camera prst="orthographicFront">
              <a:rot lat="18096000" lon="3222000" rev="18642000"/>
            </a:camera>
            <a:lightRig rig="threePt" dir="t"/>
          </a:scene3d>
        </p:spPr>
      </p:pic>
      <p:pic>
        <p:nvPicPr>
          <p:cNvPr id="54" name="Picture 53">
            <a:extLst>
              <a:ext uri="{FF2B5EF4-FFF2-40B4-BE49-F238E27FC236}">
                <a16:creationId xmlns:a16="http://schemas.microsoft.com/office/drawing/2014/main" id="{95107347-5BF6-4ECF-BC3C-C753118F306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837931" y="4813363"/>
            <a:ext cx="3017941" cy="1680444"/>
          </a:xfrm>
          <a:prstGeom prst="rect">
            <a:avLst/>
          </a:prstGeom>
          <a:scene3d>
            <a:camera prst="orthographicFront">
              <a:rot lat="18096000" lon="3222000" rev="18642000"/>
            </a:camera>
            <a:lightRig rig="threePt" dir="t"/>
          </a:scene3d>
        </p:spPr>
      </p:pic>
      <p:grpSp>
        <p:nvGrpSpPr>
          <p:cNvPr id="55" name="Group 54">
            <a:extLst>
              <a:ext uri="{FF2B5EF4-FFF2-40B4-BE49-F238E27FC236}">
                <a16:creationId xmlns:a16="http://schemas.microsoft.com/office/drawing/2014/main" id="{0FE8F853-FD95-4CC6-A55A-7ABF7F09FBB3}"/>
              </a:ext>
            </a:extLst>
          </p:cNvPr>
          <p:cNvGrpSpPr/>
          <p:nvPr/>
        </p:nvGrpSpPr>
        <p:grpSpPr>
          <a:xfrm>
            <a:off x="5799293" y="5408343"/>
            <a:ext cx="1814496" cy="1394070"/>
            <a:chOff x="2286000" y="2466974"/>
            <a:chExt cx="3352800" cy="3338225"/>
          </a:xfrm>
        </p:grpSpPr>
        <p:grpSp>
          <p:nvGrpSpPr>
            <p:cNvPr id="56" name="Group 21">
              <a:extLst>
                <a:ext uri="{FF2B5EF4-FFF2-40B4-BE49-F238E27FC236}">
                  <a16:creationId xmlns:a16="http://schemas.microsoft.com/office/drawing/2014/main" id="{4D63330F-3DEB-4194-A0E6-4F749C1DBF92}"/>
                </a:ext>
              </a:extLst>
            </p:cNvPr>
            <p:cNvGrpSpPr>
              <a:grpSpLocks/>
            </p:cNvGrpSpPr>
            <p:nvPr/>
          </p:nvGrpSpPr>
          <p:grpSpPr bwMode="auto">
            <a:xfrm rot="620623">
              <a:off x="2286000" y="2614834"/>
              <a:ext cx="3352800" cy="2947765"/>
              <a:chOff x="551" y="1379"/>
              <a:chExt cx="1764" cy="1646"/>
            </a:xfrm>
          </p:grpSpPr>
          <p:sp>
            <p:nvSpPr>
              <p:cNvPr id="159" name="Line 22">
                <a:extLst>
                  <a:ext uri="{FF2B5EF4-FFF2-40B4-BE49-F238E27FC236}">
                    <a16:creationId xmlns:a16="http://schemas.microsoft.com/office/drawing/2014/main" id="{DFBD8708-E312-4D9E-8F2C-8AA215D59DBA}"/>
                  </a:ext>
                </a:extLst>
              </p:cNvPr>
              <p:cNvSpPr>
                <a:spLocks noChangeShapeType="1"/>
              </p:cNvSpPr>
              <p:nvPr/>
            </p:nvSpPr>
            <p:spPr bwMode="gray">
              <a:xfrm rot="20983774" flipV="1">
                <a:off x="673" y="1429"/>
                <a:ext cx="0" cy="1596"/>
              </a:xfrm>
              <a:prstGeom prst="line">
                <a:avLst/>
              </a:prstGeom>
              <a:noFill/>
              <a:ln w="28575">
                <a:solidFill>
                  <a:srgbClr val="590D26"/>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60" name="Line 23">
                <a:extLst>
                  <a:ext uri="{FF2B5EF4-FFF2-40B4-BE49-F238E27FC236}">
                    <a16:creationId xmlns:a16="http://schemas.microsoft.com/office/drawing/2014/main" id="{75FB6EE0-3102-4119-AEA9-892DE333EC5C}"/>
                  </a:ext>
                </a:extLst>
              </p:cNvPr>
              <p:cNvSpPr>
                <a:spLocks noChangeShapeType="1"/>
              </p:cNvSpPr>
              <p:nvPr/>
            </p:nvSpPr>
            <p:spPr bwMode="gray">
              <a:xfrm rot="20983774" flipV="1">
                <a:off x="685" y="2792"/>
                <a:ext cx="1630" cy="0"/>
              </a:xfrm>
              <a:prstGeom prst="line">
                <a:avLst/>
              </a:prstGeom>
              <a:noFill/>
              <a:ln w="28575">
                <a:solidFill>
                  <a:srgbClr val="590D26"/>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grpSp>
            <p:nvGrpSpPr>
              <p:cNvPr id="161" name="Group 24">
                <a:extLst>
                  <a:ext uri="{FF2B5EF4-FFF2-40B4-BE49-F238E27FC236}">
                    <a16:creationId xmlns:a16="http://schemas.microsoft.com/office/drawing/2014/main" id="{2CD49090-CCF2-4E33-84FF-C14A9AA5E9F3}"/>
                  </a:ext>
                </a:extLst>
              </p:cNvPr>
              <p:cNvGrpSpPr>
                <a:grpSpLocks/>
              </p:cNvGrpSpPr>
              <p:nvPr/>
            </p:nvGrpSpPr>
            <p:grpSpPr bwMode="auto">
              <a:xfrm rot="-616226">
                <a:off x="551" y="1517"/>
                <a:ext cx="1544" cy="1072"/>
                <a:chOff x="1895" y="2641"/>
                <a:chExt cx="1630" cy="1072"/>
              </a:xfrm>
            </p:grpSpPr>
            <p:sp>
              <p:nvSpPr>
                <p:cNvPr id="169" name="Line 25">
                  <a:extLst>
                    <a:ext uri="{FF2B5EF4-FFF2-40B4-BE49-F238E27FC236}">
                      <a16:creationId xmlns:a16="http://schemas.microsoft.com/office/drawing/2014/main" id="{CA43CE03-4A4C-4C56-BF09-EC2709096031}"/>
                    </a:ext>
                  </a:extLst>
                </p:cNvPr>
                <p:cNvSpPr>
                  <a:spLocks noChangeShapeType="1"/>
                </p:cNvSpPr>
                <p:nvPr/>
              </p:nvSpPr>
              <p:spPr bwMode="gray">
                <a:xfrm flipV="1">
                  <a:off x="1895" y="3713"/>
                  <a:ext cx="1630" cy="0"/>
                </a:xfrm>
                <a:prstGeom prst="line">
                  <a:avLst/>
                </a:prstGeom>
                <a:noFill/>
                <a:ln w="28575">
                  <a:solidFill>
                    <a:srgbClr val="590D26"/>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70" name="Line 26">
                  <a:extLst>
                    <a:ext uri="{FF2B5EF4-FFF2-40B4-BE49-F238E27FC236}">
                      <a16:creationId xmlns:a16="http://schemas.microsoft.com/office/drawing/2014/main" id="{20B292EF-C869-489B-A2E5-9D1EC40AAE82}"/>
                    </a:ext>
                  </a:extLst>
                </p:cNvPr>
                <p:cNvSpPr>
                  <a:spLocks noChangeShapeType="1"/>
                </p:cNvSpPr>
                <p:nvPr/>
              </p:nvSpPr>
              <p:spPr bwMode="gray">
                <a:xfrm flipV="1">
                  <a:off x="1895" y="3498"/>
                  <a:ext cx="1630" cy="0"/>
                </a:xfrm>
                <a:prstGeom prst="line">
                  <a:avLst/>
                </a:prstGeom>
                <a:noFill/>
                <a:ln w="28575">
                  <a:solidFill>
                    <a:srgbClr val="590D26"/>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71" name="Line 27">
                  <a:extLst>
                    <a:ext uri="{FF2B5EF4-FFF2-40B4-BE49-F238E27FC236}">
                      <a16:creationId xmlns:a16="http://schemas.microsoft.com/office/drawing/2014/main" id="{18EE450B-5F3D-472C-8853-CCE9DD6252E9}"/>
                    </a:ext>
                  </a:extLst>
                </p:cNvPr>
                <p:cNvSpPr>
                  <a:spLocks noChangeShapeType="1"/>
                </p:cNvSpPr>
                <p:nvPr/>
              </p:nvSpPr>
              <p:spPr bwMode="gray">
                <a:xfrm flipV="1">
                  <a:off x="1895" y="3284"/>
                  <a:ext cx="1630" cy="0"/>
                </a:xfrm>
                <a:prstGeom prst="line">
                  <a:avLst/>
                </a:prstGeom>
                <a:noFill/>
                <a:ln w="28575">
                  <a:solidFill>
                    <a:srgbClr val="590D26"/>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72" name="Line 28">
                  <a:extLst>
                    <a:ext uri="{FF2B5EF4-FFF2-40B4-BE49-F238E27FC236}">
                      <a16:creationId xmlns:a16="http://schemas.microsoft.com/office/drawing/2014/main" id="{AD740CF3-09D5-46E3-A16A-BF69EB5F0A0D}"/>
                    </a:ext>
                  </a:extLst>
                </p:cNvPr>
                <p:cNvSpPr>
                  <a:spLocks noChangeShapeType="1"/>
                </p:cNvSpPr>
                <p:nvPr/>
              </p:nvSpPr>
              <p:spPr bwMode="gray">
                <a:xfrm flipV="1">
                  <a:off x="1895" y="3069"/>
                  <a:ext cx="1630" cy="0"/>
                </a:xfrm>
                <a:prstGeom prst="line">
                  <a:avLst/>
                </a:prstGeom>
                <a:noFill/>
                <a:ln w="28575">
                  <a:solidFill>
                    <a:srgbClr val="590D26"/>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73" name="Line 29">
                  <a:extLst>
                    <a:ext uri="{FF2B5EF4-FFF2-40B4-BE49-F238E27FC236}">
                      <a16:creationId xmlns:a16="http://schemas.microsoft.com/office/drawing/2014/main" id="{ACFDE420-B6C7-49C3-85CB-944CF8250F1B}"/>
                    </a:ext>
                  </a:extLst>
                </p:cNvPr>
                <p:cNvSpPr>
                  <a:spLocks noChangeShapeType="1"/>
                </p:cNvSpPr>
                <p:nvPr/>
              </p:nvSpPr>
              <p:spPr bwMode="gray">
                <a:xfrm flipV="1">
                  <a:off x="1895" y="2855"/>
                  <a:ext cx="1630" cy="0"/>
                </a:xfrm>
                <a:prstGeom prst="line">
                  <a:avLst/>
                </a:prstGeom>
                <a:noFill/>
                <a:ln w="28575">
                  <a:solidFill>
                    <a:srgbClr val="590D26"/>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74" name="Line 30">
                  <a:extLst>
                    <a:ext uri="{FF2B5EF4-FFF2-40B4-BE49-F238E27FC236}">
                      <a16:creationId xmlns:a16="http://schemas.microsoft.com/office/drawing/2014/main" id="{8B330DD0-F223-4113-B8E3-9947677495A2}"/>
                    </a:ext>
                  </a:extLst>
                </p:cNvPr>
                <p:cNvSpPr>
                  <a:spLocks noChangeShapeType="1"/>
                </p:cNvSpPr>
                <p:nvPr/>
              </p:nvSpPr>
              <p:spPr bwMode="gray">
                <a:xfrm flipV="1">
                  <a:off x="1895" y="2641"/>
                  <a:ext cx="1630" cy="0"/>
                </a:xfrm>
                <a:prstGeom prst="line">
                  <a:avLst/>
                </a:prstGeom>
                <a:noFill/>
                <a:ln w="28575">
                  <a:solidFill>
                    <a:srgbClr val="590D26"/>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grpSp>
          <p:grpSp>
            <p:nvGrpSpPr>
              <p:cNvPr id="162" name="Group 31">
                <a:extLst>
                  <a:ext uri="{FF2B5EF4-FFF2-40B4-BE49-F238E27FC236}">
                    <a16:creationId xmlns:a16="http://schemas.microsoft.com/office/drawing/2014/main" id="{899AE78A-17AF-416A-A923-4D290EC01761}"/>
                  </a:ext>
                </a:extLst>
              </p:cNvPr>
              <p:cNvGrpSpPr>
                <a:grpSpLocks/>
              </p:cNvGrpSpPr>
              <p:nvPr/>
            </p:nvGrpSpPr>
            <p:grpSpPr bwMode="auto">
              <a:xfrm rot="4783774">
                <a:off x="679" y="1585"/>
                <a:ext cx="1484" cy="1072"/>
                <a:chOff x="1895" y="2641"/>
                <a:chExt cx="1630" cy="1072"/>
              </a:xfrm>
            </p:grpSpPr>
            <p:sp>
              <p:nvSpPr>
                <p:cNvPr id="163" name="Line 32">
                  <a:extLst>
                    <a:ext uri="{FF2B5EF4-FFF2-40B4-BE49-F238E27FC236}">
                      <a16:creationId xmlns:a16="http://schemas.microsoft.com/office/drawing/2014/main" id="{B53EB9EF-B9D9-4ABC-B04D-1166ACF9054E}"/>
                    </a:ext>
                  </a:extLst>
                </p:cNvPr>
                <p:cNvSpPr>
                  <a:spLocks noChangeShapeType="1"/>
                </p:cNvSpPr>
                <p:nvPr/>
              </p:nvSpPr>
              <p:spPr bwMode="gray">
                <a:xfrm flipV="1">
                  <a:off x="1895" y="3713"/>
                  <a:ext cx="1630" cy="0"/>
                </a:xfrm>
                <a:prstGeom prst="line">
                  <a:avLst/>
                </a:prstGeom>
                <a:noFill/>
                <a:ln w="28575">
                  <a:solidFill>
                    <a:srgbClr val="590D26"/>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64" name="Line 33">
                  <a:extLst>
                    <a:ext uri="{FF2B5EF4-FFF2-40B4-BE49-F238E27FC236}">
                      <a16:creationId xmlns:a16="http://schemas.microsoft.com/office/drawing/2014/main" id="{40C6FD10-8C4C-4580-B260-D74D75816F9B}"/>
                    </a:ext>
                  </a:extLst>
                </p:cNvPr>
                <p:cNvSpPr>
                  <a:spLocks noChangeShapeType="1"/>
                </p:cNvSpPr>
                <p:nvPr/>
              </p:nvSpPr>
              <p:spPr bwMode="gray">
                <a:xfrm flipV="1">
                  <a:off x="1895" y="3498"/>
                  <a:ext cx="1630" cy="0"/>
                </a:xfrm>
                <a:prstGeom prst="line">
                  <a:avLst/>
                </a:prstGeom>
                <a:noFill/>
                <a:ln w="28575">
                  <a:solidFill>
                    <a:srgbClr val="590D26"/>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65" name="Line 34">
                  <a:extLst>
                    <a:ext uri="{FF2B5EF4-FFF2-40B4-BE49-F238E27FC236}">
                      <a16:creationId xmlns:a16="http://schemas.microsoft.com/office/drawing/2014/main" id="{0EAFDFE7-304B-463B-9715-D5039BF8878B}"/>
                    </a:ext>
                  </a:extLst>
                </p:cNvPr>
                <p:cNvSpPr>
                  <a:spLocks noChangeShapeType="1"/>
                </p:cNvSpPr>
                <p:nvPr/>
              </p:nvSpPr>
              <p:spPr bwMode="gray">
                <a:xfrm flipV="1">
                  <a:off x="1895" y="3284"/>
                  <a:ext cx="1630" cy="0"/>
                </a:xfrm>
                <a:prstGeom prst="line">
                  <a:avLst/>
                </a:prstGeom>
                <a:noFill/>
                <a:ln w="28575">
                  <a:solidFill>
                    <a:srgbClr val="590D26"/>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66" name="Line 35">
                  <a:extLst>
                    <a:ext uri="{FF2B5EF4-FFF2-40B4-BE49-F238E27FC236}">
                      <a16:creationId xmlns:a16="http://schemas.microsoft.com/office/drawing/2014/main" id="{5AFD4578-DC40-49B1-BD92-D5627CF8494A}"/>
                    </a:ext>
                  </a:extLst>
                </p:cNvPr>
                <p:cNvSpPr>
                  <a:spLocks noChangeShapeType="1"/>
                </p:cNvSpPr>
                <p:nvPr/>
              </p:nvSpPr>
              <p:spPr bwMode="gray">
                <a:xfrm flipV="1">
                  <a:off x="1895" y="3069"/>
                  <a:ext cx="1630" cy="0"/>
                </a:xfrm>
                <a:prstGeom prst="line">
                  <a:avLst/>
                </a:prstGeom>
                <a:noFill/>
                <a:ln w="28575">
                  <a:solidFill>
                    <a:srgbClr val="590D26"/>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67" name="Line 36">
                  <a:extLst>
                    <a:ext uri="{FF2B5EF4-FFF2-40B4-BE49-F238E27FC236}">
                      <a16:creationId xmlns:a16="http://schemas.microsoft.com/office/drawing/2014/main" id="{5D972D1C-955B-4010-AC0E-498A64F77534}"/>
                    </a:ext>
                  </a:extLst>
                </p:cNvPr>
                <p:cNvSpPr>
                  <a:spLocks noChangeShapeType="1"/>
                </p:cNvSpPr>
                <p:nvPr/>
              </p:nvSpPr>
              <p:spPr bwMode="gray">
                <a:xfrm flipV="1">
                  <a:off x="1895" y="2855"/>
                  <a:ext cx="1630" cy="0"/>
                </a:xfrm>
                <a:prstGeom prst="line">
                  <a:avLst/>
                </a:prstGeom>
                <a:noFill/>
                <a:ln w="28575">
                  <a:solidFill>
                    <a:srgbClr val="590D26"/>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68" name="Line 37">
                  <a:extLst>
                    <a:ext uri="{FF2B5EF4-FFF2-40B4-BE49-F238E27FC236}">
                      <a16:creationId xmlns:a16="http://schemas.microsoft.com/office/drawing/2014/main" id="{6A9410E6-0B81-4AF0-9776-A7FE09E5B159}"/>
                    </a:ext>
                  </a:extLst>
                </p:cNvPr>
                <p:cNvSpPr>
                  <a:spLocks noChangeShapeType="1"/>
                </p:cNvSpPr>
                <p:nvPr/>
              </p:nvSpPr>
              <p:spPr bwMode="gray">
                <a:xfrm flipV="1">
                  <a:off x="1895" y="2641"/>
                  <a:ext cx="1630" cy="0"/>
                </a:xfrm>
                <a:prstGeom prst="line">
                  <a:avLst/>
                </a:prstGeom>
                <a:noFill/>
                <a:ln w="28575">
                  <a:solidFill>
                    <a:srgbClr val="590D26"/>
                  </a:solidFill>
                  <a:round/>
                  <a:headEnd/>
                  <a:tailEnd/>
                </a:ln>
              </p:spPr>
              <p:txBody>
                <a:bodyPr>
                  <a:spAutoFit/>
                </a:bodyPr>
                <a:lstStyle/>
                <a:p>
                  <a:endParaRPr lang="en-US">
                    <a:latin typeface="メイリオ" panose="020B0604030504040204" pitchFamily="50" charset="-128"/>
                    <a:ea typeface="メイリオ" panose="020B0604030504040204" pitchFamily="50" charset="-128"/>
                  </a:endParaRPr>
                </a:p>
              </p:txBody>
            </p:sp>
          </p:grpSp>
        </p:grpSp>
        <p:grpSp>
          <p:nvGrpSpPr>
            <p:cNvPr id="57" name="Group 56">
              <a:extLst>
                <a:ext uri="{FF2B5EF4-FFF2-40B4-BE49-F238E27FC236}">
                  <a16:creationId xmlns:a16="http://schemas.microsoft.com/office/drawing/2014/main" id="{BCE0E53D-1296-4DA2-88F0-7C9997EA3B79}"/>
                </a:ext>
              </a:extLst>
            </p:cNvPr>
            <p:cNvGrpSpPr/>
            <p:nvPr/>
          </p:nvGrpSpPr>
          <p:grpSpPr>
            <a:xfrm>
              <a:off x="2531403" y="2466974"/>
              <a:ext cx="2754141" cy="3338225"/>
              <a:chOff x="2531403" y="2466974"/>
              <a:chExt cx="2754141" cy="3338225"/>
            </a:xfrm>
          </p:grpSpPr>
          <p:grpSp>
            <p:nvGrpSpPr>
              <p:cNvPr id="61" name="Group 38">
                <a:extLst>
                  <a:ext uri="{FF2B5EF4-FFF2-40B4-BE49-F238E27FC236}">
                    <a16:creationId xmlns:a16="http://schemas.microsoft.com/office/drawing/2014/main" id="{4632DD73-796B-4B16-AACB-CA890E8101A3}"/>
                  </a:ext>
                </a:extLst>
              </p:cNvPr>
              <p:cNvGrpSpPr>
                <a:grpSpLocks/>
              </p:cNvGrpSpPr>
              <p:nvPr/>
            </p:nvGrpSpPr>
            <p:grpSpPr bwMode="auto">
              <a:xfrm>
                <a:off x="2531403" y="2466974"/>
                <a:ext cx="2752578" cy="2686650"/>
                <a:chOff x="1301" y="1008"/>
                <a:chExt cx="3115" cy="2656"/>
              </a:xfrm>
            </p:grpSpPr>
            <p:sp>
              <p:nvSpPr>
                <p:cNvPr id="77" name="Line 39">
                  <a:extLst>
                    <a:ext uri="{FF2B5EF4-FFF2-40B4-BE49-F238E27FC236}">
                      <a16:creationId xmlns:a16="http://schemas.microsoft.com/office/drawing/2014/main" id="{24FB8F1C-D1D5-43CB-A15B-DA74EE88BE38}"/>
                    </a:ext>
                  </a:extLst>
                </p:cNvPr>
                <p:cNvSpPr>
                  <a:spLocks noChangeShapeType="1"/>
                </p:cNvSpPr>
                <p:nvPr/>
              </p:nvSpPr>
              <p:spPr bwMode="gray">
                <a:xfrm flipV="1">
                  <a:off x="2691" y="1850"/>
                  <a:ext cx="315" cy="267"/>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79" name="Line 40">
                  <a:extLst>
                    <a:ext uri="{FF2B5EF4-FFF2-40B4-BE49-F238E27FC236}">
                      <a16:creationId xmlns:a16="http://schemas.microsoft.com/office/drawing/2014/main" id="{B30E7BC0-9E79-4788-9ED2-9898C3D8AAB0}"/>
                    </a:ext>
                  </a:extLst>
                </p:cNvPr>
                <p:cNvSpPr>
                  <a:spLocks noChangeShapeType="1"/>
                </p:cNvSpPr>
                <p:nvPr/>
              </p:nvSpPr>
              <p:spPr bwMode="gray">
                <a:xfrm flipV="1">
                  <a:off x="3152" y="1904"/>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80" name="Line 41">
                  <a:extLst>
                    <a:ext uri="{FF2B5EF4-FFF2-40B4-BE49-F238E27FC236}">
                      <a16:creationId xmlns:a16="http://schemas.microsoft.com/office/drawing/2014/main" id="{7D750394-800D-49A5-B925-F402AF4AB626}"/>
                    </a:ext>
                  </a:extLst>
                </p:cNvPr>
                <p:cNvSpPr>
                  <a:spLocks noChangeShapeType="1"/>
                </p:cNvSpPr>
                <p:nvPr/>
              </p:nvSpPr>
              <p:spPr bwMode="gray">
                <a:xfrm flipV="1">
                  <a:off x="3613" y="1904"/>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81" name="Line 42">
                  <a:extLst>
                    <a:ext uri="{FF2B5EF4-FFF2-40B4-BE49-F238E27FC236}">
                      <a16:creationId xmlns:a16="http://schemas.microsoft.com/office/drawing/2014/main" id="{3F75A907-FE31-4D7B-8A90-68876BF329CC}"/>
                    </a:ext>
                  </a:extLst>
                </p:cNvPr>
                <p:cNvSpPr>
                  <a:spLocks noChangeShapeType="1"/>
                </p:cNvSpPr>
                <p:nvPr/>
              </p:nvSpPr>
              <p:spPr bwMode="gray">
                <a:xfrm flipV="1">
                  <a:off x="4074" y="1998"/>
                  <a:ext cx="320" cy="119"/>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89" name="Line 43">
                  <a:extLst>
                    <a:ext uri="{FF2B5EF4-FFF2-40B4-BE49-F238E27FC236}">
                      <a16:creationId xmlns:a16="http://schemas.microsoft.com/office/drawing/2014/main" id="{9ED7E5BC-2FA3-4A6F-8292-ECC2DD2B6D4E}"/>
                    </a:ext>
                  </a:extLst>
                </p:cNvPr>
                <p:cNvSpPr>
                  <a:spLocks noChangeShapeType="1"/>
                </p:cNvSpPr>
                <p:nvPr/>
              </p:nvSpPr>
              <p:spPr bwMode="gray">
                <a:xfrm flipV="1">
                  <a:off x="2230" y="1904"/>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90" name="Line 44">
                  <a:extLst>
                    <a:ext uri="{FF2B5EF4-FFF2-40B4-BE49-F238E27FC236}">
                      <a16:creationId xmlns:a16="http://schemas.microsoft.com/office/drawing/2014/main" id="{2D62943C-B65E-4CE1-8E6A-E00F25350CE3}"/>
                    </a:ext>
                  </a:extLst>
                </p:cNvPr>
                <p:cNvSpPr>
                  <a:spLocks noChangeShapeType="1"/>
                </p:cNvSpPr>
                <p:nvPr/>
              </p:nvSpPr>
              <p:spPr bwMode="gray">
                <a:xfrm flipV="1">
                  <a:off x="1768" y="1904"/>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91" name="Line 45">
                  <a:extLst>
                    <a:ext uri="{FF2B5EF4-FFF2-40B4-BE49-F238E27FC236}">
                      <a16:creationId xmlns:a16="http://schemas.microsoft.com/office/drawing/2014/main" id="{5916BF70-F9B0-44F8-AD0C-B4AECF4ABC88}"/>
                    </a:ext>
                  </a:extLst>
                </p:cNvPr>
                <p:cNvSpPr>
                  <a:spLocks noChangeShapeType="1"/>
                </p:cNvSpPr>
                <p:nvPr/>
              </p:nvSpPr>
              <p:spPr bwMode="gray">
                <a:xfrm flipV="1">
                  <a:off x="1303" y="1904"/>
                  <a:ext cx="78"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92" name="Line 46">
                  <a:extLst>
                    <a:ext uri="{FF2B5EF4-FFF2-40B4-BE49-F238E27FC236}">
                      <a16:creationId xmlns:a16="http://schemas.microsoft.com/office/drawing/2014/main" id="{6538306B-34BE-44FE-ABCF-73FA8FAEEDD4}"/>
                    </a:ext>
                  </a:extLst>
                </p:cNvPr>
                <p:cNvSpPr>
                  <a:spLocks noChangeShapeType="1"/>
                </p:cNvSpPr>
                <p:nvPr/>
              </p:nvSpPr>
              <p:spPr bwMode="gray">
                <a:xfrm flipV="1">
                  <a:off x="2690" y="2228"/>
                  <a:ext cx="316" cy="269"/>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18" name="Line 47">
                  <a:extLst>
                    <a:ext uri="{FF2B5EF4-FFF2-40B4-BE49-F238E27FC236}">
                      <a16:creationId xmlns:a16="http://schemas.microsoft.com/office/drawing/2014/main" id="{EF5A391C-25DE-4056-97C8-E161CAA413F2}"/>
                    </a:ext>
                  </a:extLst>
                </p:cNvPr>
                <p:cNvSpPr>
                  <a:spLocks noChangeShapeType="1"/>
                </p:cNvSpPr>
                <p:nvPr/>
              </p:nvSpPr>
              <p:spPr bwMode="gray">
                <a:xfrm flipV="1">
                  <a:off x="3151" y="2284"/>
                  <a:ext cx="284"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19" name="Line 48">
                  <a:extLst>
                    <a:ext uri="{FF2B5EF4-FFF2-40B4-BE49-F238E27FC236}">
                      <a16:creationId xmlns:a16="http://schemas.microsoft.com/office/drawing/2014/main" id="{510F0DE8-303F-4A29-B8B8-234AEDBF37BA}"/>
                    </a:ext>
                  </a:extLst>
                </p:cNvPr>
                <p:cNvSpPr>
                  <a:spLocks noChangeShapeType="1"/>
                </p:cNvSpPr>
                <p:nvPr/>
              </p:nvSpPr>
              <p:spPr bwMode="gray">
                <a:xfrm flipV="1">
                  <a:off x="3612" y="2363"/>
                  <a:ext cx="309" cy="134"/>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20" name="Line 49">
                  <a:extLst>
                    <a:ext uri="{FF2B5EF4-FFF2-40B4-BE49-F238E27FC236}">
                      <a16:creationId xmlns:a16="http://schemas.microsoft.com/office/drawing/2014/main" id="{A7A4CCA8-9AF0-4042-AEEA-CD1C35B46418}"/>
                    </a:ext>
                  </a:extLst>
                </p:cNvPr>
                <p:cNvSpPr>
                  <a:spLocks noChangeShapeType="1"/>
                </p:cNvSpPr>
                <p:nvPr/>
              </p:nvSpPr>
              <p:spPr bwMode="gray">
                <a:xfrm flipV="1">
                  <a:off x="4073" y="2363"/>
                  <a:ext cx="343" cy="134"/>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21" name="Line 50">
                  <a:extLst>
                    <a:ext uri="{FF2B5EF4-FFF2-40B4-BE49-F238E27FC236}">
                      <a16:creationId xmlns:a16="http://schemas.microsoft.com/office/drawing/2014/main" id="{8ED872B9-97F9-4E0D-82DE-9695F6F3A65F}"/>
                    </a:ext>
                  </a:extLst>
                </p:cNvPr>
                <p:cNvSpPr>
                  <a:spLocks noChangeShapeType="1"/>
                </p:cNvSpPr>
                <p:nvPr/>
              </p:nvSpPr>
              <p:spPr bwMode="gray">
                <a:xfrm flipV="1">
                  <a:off x="2229" y="2228"/>
                  <a:ext cx="183" cy="269"/>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22" name="Line 51">
                  <a:extLst>
                    <a:ext uri="{FF2B5EF4-FFF2-40B4-BE49-F238E27FC236}">
                      <a16:creationId xmlns:a16="http://schemas.microsoft.com/office/drawing/2014/main" id="{A3334D21-D586-4340-B072-FEBB5D05CD84}"/>
                    </a:ext>
                  </a:extLst>
                </p:cNvPr>
                <p:cNvSpPr>
                  <a:spLocks noChangeShapeType="1"/>
                </p:cNvSpPr>
                <p:nvPr/>
              </p:nvSpPr>
              <p:spPr bwMode="gray">
                <a:xfrm flipV="1">
                  <a:off x="1767" y="2284"/>
                  <a:ext cx="11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23" name="Line 52">
                  <a:extLst>
                    <a:ext uri="{FF2B5EF4-FFF2-40B4-BE49-F238E27FC236}">
                      <a16:creationId xmlns:a16="http://schemas.microsoft.com/office/drawing/2014/main" id="{D14FFBF2-B4D8-4C74-B82D-A9A2E4371D2B}"/>
                    </a:ext>
                  </a:extLst>
                </p:cNvPr>
                <p:cNvSpPr>
                  <a:spLocks noChangeShapeType="1"/>
                </p:cNvSpPr>
                <p:nvPr/>
              </p:nvSpPr>
              <p:spPr bwMode="gray">
                <a:xfrm flipV="1">
                  <a:off x="1302" y="2284"/>
                  <a:ext cx="79"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24" name="Line 53">
                  <a:extLst>
                    <a:ext uri="{FF2B5EF4-FFF2-40B4-BE49-F238E27FC236}">
                      <a16:creationId xmlns:a16="http://schemas.microsoft.com/office/drawing/2014/main" id="{2746FA1D-0C5E-4236-8F21-BE0206A73247}"/>
                    </a:ext>
                  </a:extLst>
                </p:cNvPr>
                <p:cNvSpPr>
                  <a:spLocks noChangeShapeType="1"/>
                </p:cNvSpPr>
                <p:nvPr/>
              </p:nvSpPr>
              <p:spPr bwMode="gray">
                <a:xfrm flipV="1">
                  <a:off x="2690" y="266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25" name="Line 54">
                  <a:extLst>
                    <a:ext uri="{FF2B5EF4-FFF2-40B4-BE49-F238E27FC236}">
                      <a16:creationId xmlns:a16="http://schemas.microsoft.com/office/drawing/2014/main" id="{B5B4CCF8-2BC7-4070-9C9F-F815818FC56D}"/>
                    </a:ext>
                  </a:extLst>
                </p:cNvPr>
                <p:cNvSpPr>
                  <a:spLocks noChangeShapeType="1"/>
                </p:cNvSpPr>
                <p:nvPr/>
              </p:nvSpPr>
              <p:spPr bwMode="gray">
                <a:xfrm flipV="1">
                  <a:off x="3151" y="2665"/>
                  <a:ext cx="284"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26" name="Line 55">
                  <a:extLst>
                    <a:ext uri="{FF2B5EF4-FFF2-40B4-BE49-F238E27FC236}">
                      <a16:creationId xmlns:a16="http://schemas.microsoft.com/office/drawing/2014/main" id="{2C658565-CBDD-4A38-962C-0C319A5FD2CF}"/>
                    </a:ext>
                  </a:extLst>
                </p:cNvPr>
                <p:cNvSpPr>
                  <a:spLocks noChangeShapeType="1"/>
                </p:cNvSpPr>
                <p:nvPr/>
              </p:nvSpPr>
              <p:spPr bwMode="gray">
                <a:xfrm flipV="1">
                  <a:off x="3612" y="2732"/>
                  <a:ext cx="245" cy="146"/>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27" name="Line 56">
                  <a:extLst>
                    <a:ext uri="{FF2B5EF4-FFF2-40B4-BE49-F238E27FC236}">
                      <a16:creationId xmlns:a16="http://schemas.microsoft.com/office/drawing/2014/main" id="{5C47212E-056C-4476-8979-3DF133B570C1}"/>
                    </a:ext>
                  </a:extLst>
                </p:cNvPr>
                <p:cNvSpPr>
                  <a:spLocks noChangeShapeType="1"/>
                </p:cNvSpPr>
                <p:nvPr/>
              </p:nvSpPr>
              <p:spPr bwMode="gray">
                <a:xfrm flipV="1">
                  <a:off x="4073" y="2732"/>
                  <a:ext cx="256" cy="146"/>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28" name="Line 57">
                  <a:extLst>
                    <a:ext uri="{FF2B5EF4-FFF2-40B4-BE49-F238E27FC236}">
                      <a16:creationId xmlns:a16="http://schemas.microsoft.com/office/drawing/2014/main" id="{17EFFA48-CB66-47BF-B0EA-8DAA809797CA}"/>
                    </a:ext>
                  </a:extLst>
                </p:cNvPr>
                <p:cNvSpPr>
                  <a:spLocks noChangeShapeType="1"/>
                </p:cNvSpPr>
                <p:nvPr/>
              </p:nvSpPr>
              <p:spPr bwMode="gray">
                <a:xfrm flipV="1">
                  <a:off x="2229" y="266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29" name="Line 58">
                  <a:extLst>
                    <a:ext uri="{FF2B5EF4-FFF2-40B4-BE49-F238E27FC236}">
                      <a16:creationId xmlns:a16="http://schemas.microsoft.com/office/drawing/2014/main" id="{B8C3FA73-146A-4016-AE9C-EBCA6413AE0E}"/>
                    </a:ext>
                  </a:extLst>
                </p:cNvPr>
                <p:cNvSpPr>
                  <a:spLocks noChangeShapeType="1"/>
                </p:cNvSpPr>
                <p:nvPr/>
              </p:nvSpPr>
              <p:spPr bwMode="gray">
                <a:xfrm flipV="1">
                  <a:off x="1767" y="266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30" name="Line 59">
                  <a:extLst>
                    <a:ext uri="{FF2B5EF4-FFF2-40B4-BE49-F238E27FC236}">
                      <a16:creationId xmlns:a16="http://schemas.microsoft.com/office/drawing/2014/main" id="{F32FF37A-6B33-46DD-AD1E-66FAA2AF2BA5}"/>
                    </a:ext>
                  </a:extLst>
                </p:cNvPr>
                <p:cNvSpPr>
                  <a:spLocks noChangeShapeType="1"/>
                </p:cNvSpPr>
                <p:nvPr/>
              </p:nvSpPr>
              <p:spPr bwMode="gray">
                <a:xfrm flipV="1">
                  <a:off x="1302" y="266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31" name="Line 60">
                  <a:extLst>
                    <a:ext uri="{FF2B5EF4-FFF2-40B4-BE49-F238E27FC236}">
                      <a16:creationId xmlns:a16="http://schemas.microsoft.com/office/drawing/2014/main" id="{37275B9A-F5A3-4F52-A19C-2AF88016B5B9}"/>
                    </a:ext>
                  </a:extLst>
                </p:cNvPr>
                <p:cNvSpPr>
                  <a:spLocks noChangeShapeType="1"/>
                </p:cNvSpPr>
                <p:nvPr/>
              </p:nvSpPr>
              <p:spPr bwMode="gray">
                <a:xfrm flipV="1">
                  <a:off x="2689" y="3110"/>
                  <a:ext cx="171" cy="148"/>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32" name="Line 61">
                  <a:extLst>
                    <a:ext uri="{FF2B5EF4-FFF2-40B4-BE49-F238E27FC236}">
                      <a16:creationId xmlns:a16="http://schemas.microsoft.com/office/drawing/2014/main" id="{42919FD9-EEE8-491B-BE3E-6ABDE337DFD4}"/>
                    </a:ext>
                  </a:extLst>
                </p:cNvPr>
                <p:cNvSpPr>
                  <a:spLocks noChangeShapeType="1"/>
                </p:cNvSpPr>
                <p:nvPr/>
              </p:nvSpPr>
              <p:spPr bwMode="gray">
                <a:xfrm flipV="1">
                  <a:off x="3150" y="304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33" name="Line 62">
                  <a:extLst>
                    <a:ext uri="{FF2B5EF4-FFF2-40B4-BE49-F238E27FC236}">
                      <a16:creationId xmlns:a16="http://schemas.microsoft.com/office/drawing/2014/main" id="{42850E82-1A8D-4F49-9C0E-6BD361606B71}"/>
                    </a:ext>
                  </a:extLst>
                </p:cNvPr>
                <p:cNvSpPr>
                  <a:spLocks noChangeShapeType="1"/>
                </p:cNvSpPr>
                <p:nvPr/>
              </p:nvSpPr>
              <p:spPr bwMode="gray">
                <a:xfrm flipV="1">
                  <a:off x="3611" y="304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34" name="Line 63">
                  <a:extLst>
                    <a:ext uri="{FF2B5EF4-FFF2-40B4-BE49-F238E27FC236}">
                      <a16:creationId xmlns:a16="http://schemas.microsoft.com/office/drawing/2014/main" id="{332B56F7-1C4B-49B6-88BA-18E2644C1A34}"/>
                    </a:ext>
                  </a:extLst>
                </p:cNvPr>
                <p:cNvSpPr>
                  <a:spLocks noChangeShapeType="1"/>
                </p:cNvSpPr>
                <p:nvPr/>
              </p:nvSpPr>
              <p:spPr bwMode="gray">
                <a:xfrm flipV="1">
                  <a:off x="4072" y="3110"/>
                  <a:ext cx="257" cy="148"/>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35" name="Line 64">
                  <a:extLst>
                    <a:ext uri="{FF2B5EF4-FFF2-40B4-BE49-F238E27FC236}">
                      <a16:creationId xmlns:a16="http://schemas.microsoft.com/office/drawing/2014/main" id="{97FE579E-A82B-4281-A5E0-801AAC50B6F0}"/>
                    </a:ext>
                  </a:extLst>
                </p:cNvPr>
                <p:cNvSpPr>
                  <a:spLocks noChangeShapeType="1"/>
                </p:cNvSpPr>
                <p:nvPr/>
              </p:nvSpPr>
              <p:spPr bwMode="gray">
                <a:xfrm flipV="1">
                  <a:off x="2228" y="3110"/>
                  <a:ext cx="171" cy="148"/>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36" name="Line 65">
                  <a:extLst>
                    <a:ext uri="{FF2B5EF4-FFF2-40B4-BE49-F238E27FC236}">
                      <a16:creationId xmlns:a16="http://schemas.microsoft.com/office/drawing/2014/main" id="{9DC2B94C-33AF-4196-BE6F-6C50A2633924}"/>
                    </a:ext>
                  </a:extLst>
                </p:cNvPr>
                <p:cNvSpPr>
                  <a:spLocks noChangeShapeType="1"/>
                </p:cNvSpPr>
                <p:nvPr/>
              </p:nvSpPr>
              <p:spPr bwMode="gray">
                <a:xfrm flipV="1">
                  <a:off x="1766" y="304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37" name="Line 66">
                  <a:extLst>
                    <a:ext uri="{FF2B5EF4-FFF2-40B4-BE49-F238E27FC236}">
                      <a16:creationId xmlns:a16="http://schemas.microsoft.com/office/drawing/2014/main" id="{BF62BBA1-38FD-4A50-9F53-6B25A08A1002}"/>
                    </a:ext>
                  </a:extLst>
                </p:cNvPr>
                <p:cNvSpPr>
                  <a:spLocks noChangeShapeType="1"/>
                </p:cNvSpPr>
                <p:nvPr/>
              </p:nvSpPr>
              <p:spPr bwMode="gray">
                <a:xfrm flipV="1">
                  <a:off x="1301" y="304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38" name="Line 67">
                  <a:extLst>
                    <a:ext uri="{FF2B5EF4-FFF2-40B4-BE49-F238E27FC236}">
                      <a16:creationId xmlns:a16="http://schemas.microsoft.com/office/drawing/2014/main" id="{D61B02CF-8B53-4DF1-9D36-3DED23120E43}"/>
                    </a:ext>
                  </a:extLst>
                </p:cNvPr>
                <p:cNvSpPr>
                  <a:spLocks noChangeShapeType="1"/>
                </p:cNvSpPr>
                <p:nvPr/>
              </p:nvSpPr>
              <p:spPr bwMode="gray">
                <a:xfrm flipV="1">
                  <a:off x="2702" y="1008"/>
                  <a:ext cx="243" cy="350"/>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39" name="Line 68">
                  <a:extLst>
                    <a:ext uri="{FF2B5EF4-FFF2-40B4-BE49-F238E27FC236}">
                      <a16:creationId xmlns:a16="http://schemas.microsoft.com/office/drawing/2014/main" id="{748A56C7-1A8D-4821-9F84-93A6663E1A90}"/>
                    </a:ext>
                  </a:extLst>
                </p:cNvPr>
                <p:cNvSpPr>
                  <a:spLocks noChangeShapeType="1"/>
                </p:cNvSpPr>
                <p:nvPr/>
              </p:nvSpPr>
              <p:spPr bwMode="gray">
                <a:xfrm flipV="1">
                  <a:off x="3163" y="1089"/>
                  <a:ext cx="272" cy="269"/>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40" name="Line 69">
                  <a:extLst>
                    <a:ext uri="{FF2B5EF4-FFF2-40B4-BE49-F238E27FC236}">
                      <a16:creationId xmlns:a16="http://schemas.microsoft.com/office/drawing/2014/main" id="{CBB69636-21E6-4EC3-8E38-7E3D28605DFF}"/>
                    </a:ext>
                  </a:extLst>
                </p:cNvPr>
                <p:cNvSpPr>
                  <a:spLocks noChangeShapeType="1"/>
                </p:cNvSpPr>
                <p:nvPr/>
              </p:nvSpPr>
              <p:spPr bwMode="gray">
                <a:xfrm flipV="1">
                  <a:off x="3624" y="1145"/>
                  <a:ext cx="297"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41" name="Line 70">
                  <a:extLst>
                    <a:ext uri="{FF2B5EF4-FFF2-40B4-BE49-F238E27FC236}">
                      <a16:creationId xmlns:a16="http://schemas.microsoft.com/office/drawing/2014/main" id="{1CD43038-2F27-4F78-BD95-2B7670D0CD69}"/>
                    </a:ext>
                  </a:extLst>
                </p:cNvPr>
                <p:cNvSpPr>
                  <a:spLocks noChangeShapeType="1"/>
                </p:cNvSpPr>
                <p:nvPr/>
              </p:nvSpPr>
              <p:spPr bwMode="gray">
                <a:xfrm flipV="1">
                  <a:off x="4085" y="1154"/>
                  <a:ext cx="312" cy="204"/>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42" name="Line 71">
                  <a:extLst>
                    <a:ext uri="{FF2B5EF4-FFF2-40B4-BE49-F238E27FC236}">
                      <a16:creationId xmlns:a16="http://schemas.microsoft.com/office/drawing/2014/main" id="{0F4139FF-C9CE-4B9B-9183-1003E332C609}"/>
                    </a:ext>
                  </a:extLst>
                </p:cNvPr>
                <p:cNvSpPr>
                  <a:spLocks noChangeShapeType="1"/>
                </p:cNvSpPr>
                <p:nvPr/>
              </p:nvSpPr>
              <p:spPr bwMode="gray">
                <a:xfrm flipV="1">
                  <a:off x="2241" y="1089"/>
                  <a:ext cx="158" cy="269"/>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43" name="Line 72">
                  <a:extLst>
                    <a:ext uri="{FF2B5EF4-FFF2-40B4-BE49-F238E27FC236}">
                      <a16:creationId xmlns:a16="http://schemas.microsoft.com/office/drawing/2014/main" id="{21C71592-FE64-41C7-B94A-A93B73808888}"/>
                    </a:ext>
                  </a:extLst>
                </p:cNvPr>
                <p:cNvSpPr>
                  <a:spLocks noChangeShapeType="1"/>
                </p:cNvSpPr>
                <p:nvPr/>
              </p:nvSpPr>
              <p:spPr bwMode="gray">
                <a:xfrm flipV="1">
                  <a:off x="1779" y="1089"/>
                  <a:ext cx="99" cy="269"/>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44" name="Line 73">
                  <a:extLst>
                    <a:ext uri="{FF2B5EF4-FFF2-40B4-BE49-F238E27FC236}">
                      <a16:creationId xmlns:a16="http://schemas.microsoft.com/office/drawing/2014/main" id="{07D15778-DCDC-496E-AF4C-A0A6BA05E783}"/>
                    </a:ext>
                  </a:extLst>
                </p:cNvPr>
                <p:cNvSpPr>
                  <a:spLocks noChangeShapeType="1"/>
                </p:cNvSpPr>
                <p:nvPr/>
              </p:nvSpPr>
              <p:spPr bwMode="gray">
                <a:xfrm flipV="1">
                  <a:off x="1314" y="1145"/>
                  <a:ext cx="67"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45" name="Line 74">
                  <a:extLst>
                    <a:ext uri="{FF2B5EF4-FFF2-40B4-BE49-F238E27FC236}">
                      <a16:creationId xmlns:a16="http://schemas.microsoft.com/office/drawing/2014/main" id="{1AAB0CBB-4166-4FD3-A49C-FE022B84571B}"/>
                    </a:ext>
                  </a:extLst>
                </p:cNvPr>
                <p:cNvSpPr>
                  <a:spLocks noChangeShapeType="1"/>
                </p:cNvSpPr>
                <p:nvPr/>
              </p:nvSpPr>
              <p:spPr bwMode="gray">
                <a:xfrm flipV="1">
                  <a:off x="2701" y="1458"/>
                  <a:ext cx="244" cy="280"/>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46" name="Line 75">
                  <a:extLst>
                    <a:ext uri="{FF2B5EF4-FFF2-40B4-BE49-F238E27FC236}">
                      <a16:creationId xmlns:a16="http://schemas.microsoft.com/office/drawing/2014/main" id="{7E6B1652-8F56-40B4-87DC-0858F408413F}"/>
                    </a:ext>
                  </a:extLst>
                </p:cNvPr>
                <p:cNvSpPr>
                  <a:spLocks noChangeShapeType="1"/>
                </p:cNvSpPr>
                <p:nvPr/>
              </p:nvSpPr>
              <p:spPr bwMode="gray">
                <a:xfrm flipV="1">
                  <a:off x="3162" y="152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47" name="Line 76">
                  <a:extLst>
                    <a:ext uri="{FF2B5EF4-FFF2-40B4-BE49-F238E27FC236}">
                      <a16:creationId xmlns:a16="http://schemas.microsoft.com/office/drawing/2014/main" id="{EBDE3B97-7AC6-4A3C-BCF2-8C2B1A53A068}"/>
                    </a:ext>
                  </a:extLst>
                </p:cNvPr>
                <p:cNvSpPr>
                  <a:spLocks noChangeShapeType="1"/>
                </p:cNvSpPr>
                <p:nvPr/>
              </p:nvSpPr>
              <p:spPr bwMode="gray">
                <a:xfrm flipV="1">
                  <a:off x="3623" y="152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48" name="Line 77">
                  <a:extLst>
                    <a:ext uri="{FF2B5EF4-FFF2-40B4-BE49-F238E27FC236}">
                      <a16:creationId xmlns:a16="http://schemas.microsoft.com/office/drawing/2014/main" id="{28567D96-09DC-4922-8DD4-F71AA464C585}"/>
                    </a:ext>
                  </a:extLst>
                </p:cNvPr>
                <p:cNvSpPr>
                  <a:spLocks noChangeShapeType="1"/>
                </p:cNvSpPr>
                <p:nvPr/>
              </p:nvSpPr>
              <p:spPr bwMode="gray">
                <a:xfrm flipV="1">
                  <a:off x="4084" y="1589"/>
                  <a:ext cx="245" cy="149"/>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49" name="Line 78">
                  <a:extLst>
                    <a:ext uri="{FF2B5EF4-FFF2-40B4-BE49-F238E27FC236}">
                      <a16:creationId xmlns:a16="http://schemas.microsoft.com/office/drawing/2014/main" id="{A4B9DAA8-4F22-49D6-80B8-4610D7C30637}"/>
                    </a:ext>
                  </a:extLst>
                </p:cNvPr>
                <p:cNvSpPr>
                  <a:spLocks noChangeShapeType="1"/>
                </p:cNvSpPr>
                <p:nvPr/>
              </p:nvSpPr>
              <p:spPr bwMode="gray">
                <a:xfrm flipV="1">
                  <a:off x="2240" y="152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50" name="Line 79">
                  <a:extLst>
                    <a:ext uri="{FF2B5EF4-FFF2-40B4-BE49-F238E27FC236}">
                      <a16:creationId xmlns:a16="http://schemas.microsoft.com/office/drawing/2014/main" id="{3BCD0BBD-FBA9-46BE-82FF-7F753F906669}"/>
                    </a:ext>
                  </a:extLst>
                </p:cNvPr>
                <p:cNvSpPr>
                  <a:spLocks noChangeShapeType="1"/>
                </p:cNvSpPr>
                <p:nvPr/>
              </p:nvSpPr>
              <p:spPr bwMode="gray">
                <a:xfrm flipV="1">
                  <a:off x="1778" y="1525"/>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51" name="Line 80">
                  <a:extLst>
                    <a:ext uri="{FF2B5EF4-FFF2-40B4-BE49-F238E27FC236}">
                      <a16:creationId xmlns:a16="http://schemas.microsoft.com/office/drawing/2014/main" id="{8F54E375-DC02-433A-BA27-686624E0178B}"/>
                    </a:ext>
                  </a:extLst>
                </p:cNvPr>
                <p:cNvSpPr>
                  <a:spLocks noChangeShapeType="1"/>
                </p:cNvSpPr>
                <p:nvPr/>
              </p:nvSpPr>
              <p:spPr bwMode="gray">
                <a:xfrm flipV="1">
                  <a:off x="1313" y="1525"/>
                  <a:ext cx="68"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52" name="Line 81">
                  <a:extLst>
                    <a:ext uri="{FF2B5EF4-FFF2-40B4-BE49-F238E27FC236}">
                      <a16:creationId xmlns:a16="http://schemas.microsoft.com/office/drawing/2014/main" id="{4DFFCC68-7E3E-4FCA-8F7B-179971F2AB45}"/>
                    </a:ext>
                  </a:extLst>
                </p:cNvPr>
                <p:cNvSpPr>
                  <a:spLocks noChangeShapeType="1"/>
                </p:cNvSpPr>
                <p:nvPr/>
              </p:nvSpPr>
              <p:spPr bwMode="gray">
                <a:xfrm flipV="1">
                  <a:off x="2689" y="3537"/>
                  <a:ext cx="171" cy="127"/>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53" name="Line 82">
                  <a:extLst>
                    <a:ext uri="{FF2B5EF4-FFF2-40B4-BE49-F238E27FC236}">
                      <a16:creationId xmlns:a16="http://schemas.microsoft.com/office/drawing/2014/main" id="{4645BBA5-1D1B-4B8B-9C7F-39DE774CDDB8}"/>
                    </a:ext>
                  </a:extLst>
                </p:cNvPr>
                <p:cNvSpPr>
                  <a:spLocks noChangeShapeType="1"/>
                </p:cNvSpPr>
                <p:nvPr/>
              </p:nvSpPr>
              <p:spPr bwMode="gray">
                <a:xfrm flipV="1">
                  <a:off x="3150" y="3451"/>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54" name="Line 83">
                  <a:extLst>
                    <a:ext uri="{FF2B5EF4-FFF2-40B4-BE49-F238E27FC236}">
                      <a16:creationId xmlns:a16="http://schemas.microsoft.com/office/drawing/2014/main" id="{E1E1AA49-88DA-497C-9B36-FA2C092557F5}"/>
                    </a:ext>
                  </a:extLst>
                </p:cNvPr>
                <p:cNvSpPr>
                  <a:spLocks noChangeShapeType="1"/>
                </p:cNvSpPr>
                <p:nvPr/>
              </p:nvSpPr>
              <p:spPr bwMode="gray">
                <a:xfrm flipV="1">
                  <a:off x="3611" y="3451"/>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55" name="Line 84">
                  <a:extLst>
                    <a:ext uri="{FF2B5EF4-FFF2-40B4-BE49-F238E27FC236}">
                      <a16:creationId xmlns:a16="http://schemas.microsoft.com/office/drawing/2014/main" id="{20F9B1F6-699C-4EB4-A8DA-1A9BD177E916}"/>
                    </a:ext>
                  </a:extLst>
                </p:cNvPr>
                <p:cNvSpPr>
                  <a:spLocks noChangeShapeType="1"/>
                </p:cNvSpPr>
                <p:nvPr/>
              </p:nvSpPr>
              <p:spPr bwMode="gray">
                <a:xfrm flipV="1">
                  <a:off x="4072" y="3451"/>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56" name="Line 85">
                  <a:extLst>
                    <a:ext uri="{FF2B5EF4-FFF2-40B4-BE49-F238E27FC236}">
                      <a16:creationId xmlns:a16="http://schemas.microsoft.com/office/drawing/2014/main" id="{A2AB4F38-830F-46D2-962D-D84975C63243}"/>
                    </a:ext>
                  </a:extLst>
                </p:cNvPr>
                <p:cNvSpPr>
                  <a:spLocks noChangeShapeType="1"/>
                </p:cNvSpPr>
                <p:nvPr/>
              </p:nvSpPr>
              <p:spPr bwMode="gray">
                <a:xfrm flipV="1">
                  <a:off x="2228" y="3451"/>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57" name="Line 86">
                  <a:extLst>
                    <a:ext uri="{FF2B5EF4-FFF2-40B4-BE49-F238E27FC236}">
                      <a16:creationId xmlns:a16="http://schemas.microsoft.com/office/drawing/2014/main" id="{DEBC0544-87DA-4C51-A7D8-B4E03A3BF1CA}"/>
                    </a:ext>
                  </a:extLst>
                </p:cNvPr>
                <p:cNvSpPr>
                  <a:spLocks noChangeShapeType="1"/>
                </p:cNvSpPr>
                <p:nvPr/>
              </p:nvSpPr>
              <p:spPr bwMode="gray">
                <a:xfrm flipV="1">
                  <a:off x="1766" y="3451"/>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158" name="Line 87">
                  <a:extLst>
                    <a:ext uri="{FF2B5EF4-FFF2-40B4-BE49-F238E27FC236}">
                      <a16:creationId xmlns:a16="http://schemas.microsoft.com/office/drawing/2014/main" id="{C6482E92-E006-4597-B21F-601C8E950571}"/>
                    </a:ext>
                  </a:extLst>
                </p:cNvPr>
                <p:cNvSpPr>
                  <a:spLocks noChangeShapeType="1"/>
                </p:cNvSpPr>
                <p:nvPr/>
              </p:nvSpPr>
              <p:spPr bwMode="gray">
                <a:xfrm flipV="1">
                  <a:off x="1301" y="3451"/>
                  <a:ext cx="171" cy="213"/>
                </a:xfrm>
                <a:prstGeom prst="line">
                  <a:avLst/>
                </a:prstGeom>
                <a:noFill/>
                <a:ln w="28575">
                  <a:solidFill>
                    <a:srgbClr val="FF0000"/>
                  </a:solidFill>
                  <a:round/>
                  <a:headEnd/>
                  <a:tailEnd type="triangle" w="med" len="med"/>
                </a:ln>
              </p:spPr>
              <p:txBody>
                <a:bodyPr>
                  <a:spAutoFit/>
                </a:bodyPr>
                <a:lstStyle/>
                <a:p>
                  <a:endParaRPr lang="en-US">
                    <a:latin typeface="メイリオ" panose="020B0604030504040204" pitchFamily="50" charset="-128"/>
                    <a:ea typeface="メイリオ" panose="020B0604030504040204" pitchFamily="50" charset="-128"/>
                  </a:endParaRPr>
                </a:p>
              </p:txBody>
            </p:sp>
          </p:grpSp>
          <p:grpSp>
            <p:nvGrpSpPr>
              <p:cNvPr id="62" name="Group 88">
                <a:extLst>
                  <a:ext uri="{FF2B5EF4-FFF2-40B4-BE49-F238E27FC236}">
                    <a16:creationId xmlns:a16="http://schemas.microsoft.com/office/drawing/2014/main" id="{A0B62A8F-DD01-4934-8D57-785F939B0DF4}"/>
                  </a:ext>
                </a:extLst>
              </p:cNvPr>
              <p:cNvGrpSpPr>
                <a:grpSpLocks/>
              </p:cNvGrpSpPr>
              <p:nvPr/>
            </p:nvGrpSpPr>
            <p:grpSpPr bwMode="auto">
              <a:xfrm>
                <a:off x="2601742" y="2471693"/>
                <a:ext cx="2679114" cy="3333506"/>
                <a:chOff x="1380" y="1013"/>
                <a:chExt cx="3033" cy="3296"/>
              </a:xfrm>
            </p:grpSpPr>
            <p:sp>
              <p:nvSpPr>
                <p:cNvPr id="70" name="Freeform 89">
                  <a:extLst>
                    <a:ext uri="{FF2B5EF4-FFF2-40B4-BE49-F238E27FC236}">
                      <a16:creationId xmlns:a16="http://schemas.microsoft.com/office/drawing/2014/main" id="{00B22943-A41A-40BD-BBE8-430F8B9C9172}"/>
                    </a:ext>
                  </a:extLst>
                </p:cNvPr>
                <p:cNvSpPr>
                  <a:spLocks/>
                </p:cNvSpPr>
                <p:nvPr/>
              </p:nvSpPr>
              <p:spPr bwMode="gray">
                <a:xfrm>
                  <a:off x="1388" y="1013"/>
                  <a:ext cx="3010" cy="874"/>
                </a:xfrm>
                <a:custGeom>
                  <a:avLst/>
                  <a:gdLst>
                    <a:gd name="T0" fmla="*/ 0 w 3010"/>
                    <a:gd name="T1" fmla="*/ 132 h 146"/>
                    <a:gd name="T2" fmla="*/ 490 w 3010"/>
                    <a:gd name="T3" fmla="*/ 78 h 146"/>
                    <a:gd name="T4" fmla="*/ 1021 w 3010"/>
                    <a:gd name="T5" fmla="*/ 78 h 146"/>
                    <a:gd name="T6" fmla="*/ 1570 w 3010"/>
                    <a:gd name="T7" fmla="*/ 1 h 146"/>
                    <a:gd name="T8" fmla="*/ 2056 w 3010"/>
                    <a:gd name="T9" fmla="*/ 87 h 146"/>
                    <a:gd name="T10" fmla="*/ 2538 w 3010"/>
                    <a:gd name="T11" fmla="*/ 136 h 146"/>
                    <a:gd name="T12" fmla="*/ 3010 w 3010"/>
                    <a:gd name="T13" fmla="*/ 145 h 146"/>
                    <a:gd name="T14" fmla="*/ 0 60000 65536"/>
                    <a:gd name="T15" fmla="*/ 0 60000 65536"/>
                    <a:gd name="T16" fmla="*/ 0 60000 65536"/>
                    <a:gd name="T17" fmla="*/ 0 60000 65536"/>
                    <a:gd name="T18" fmla="*/ 0 60000 65536"/>
                    <a:gd name="T19" fmla="*/ 0 60000 65536"/>
                    <a:gd name="T20" fmla="*/ 0 60000 65536"/>
                    <a:gd name="T21" fmla="*/ 0 w 3010"/>
                    <a:gd name="T22" fmla="*/ 0 h 146"/>
                    <a:gd name="T23" fmla="*/ 3010 w 3010"/>
                    <a:gd name="T24" fmla="*/ 146 h 14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10" h="146">
                      <a:moveTo>
                        <a:pt x="0" y="132"/>
                      </a:moveTo>
                      <a:cubicBezTo>
                        <a:pt x="160" y="109"/>
                        <a:pt x="320" y="87"/>
                        <a:pt x="490" y="78"/>
                      </a:cubicBezTo>
                      <a:cubicBezTo>
                        <a:pt x="660" y="69"/>
                        <a:pt x="841" y="91"/>
                        <a:pt x="1021" y="78"/>
                      </a:cubicBezTo>
                      <a:cubicBezTo>
                        <a:pt x="1201" y="65"/>
                        <a:pt x="1398" y="0"/>
                        <a:pt x="1570" y="1"/>
                      </a:cubicBezTo>
                      <a:cubicBezTo>
                        <a:pt x="1742" y="2"/>
                        <a:pt x="1895" y="65"/>
                        <a:pt x="2056" y="87"/>
                      </a:cubicBezTo>
                      <a:cubicBezTo>
                        <a:pt x="2217" y="109"/>
                        <a:pt x="2379" y="126"/>
                        <a:pt x="2538" y="136"/>
                      </a:cubicBezTo>
                      <a:cubicBezTo>
                        <a:pt x="2697" y="146"/>
                        <a:pt x="2853" y="145"/>
                        <a:pt x="3010" y="145"/>
                      </a:cubicBezTo>
                    </a:path>
                  </a:pathLst>
                </a:custGeom>
                <a:noFill/>
                <a:ln w="28575" cap="flat" cmpd="sng">
                  <a:solidFill>
                    <a:srgbClr val="00FFFF"/>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71" name="Freeform 90">
                  <a:extLst>
                    <a:ext uri="{FF2B5EF4-FFF2-40B4-BE49-F238E27FC236}">
                      <a16:creationId xmlns:a16="http://schemas.microsoft.com/office/drawing/2014/main" id="{27D2DE1D-9268-442E-8371-8FBFFAC8C55E}"/>
                    </a:ext>
                  </a:extLst>
                </p:cNvPr>
                <p:cNvSpPr>
                  <a:spLocks/>
                </p:cNvSpPr>
                <p:nvPr/>
              </p:nvSpPr>
              <p:spPr bwMode="gray">
                <a:xfrm>
                  <a:off x="1383" y="1461"/>
                  <a:ext cx="2946" cy="874"/>
                </a:xfrm>
                <a:custGeom>
                  <a:avLst/>
                  <a:gdLst>
                    <a:gd name="T0" fmla="*/ 0 w 2946"/>
                    <a:gd name="T1" fmla="*/ 69 h 129"/>
                    <a:gd name="T2" fmla="*/ 572 w 2946"/>
                    <a:gd name="T3" fmla="*/ 71 h 129"/>
                    <a:gd name="T4" fmla="*/ 1035 w 2946"/>
                    <a:gd name="T5" fmla="*/ 66 h 129"/>
                    <a:gd name="T6" fmla="*/ 1563 w 2946"/>
                    <a:gd name="T7" fmla="*/ 0 h 129"/>
                    <a:gd name="T8" fmla="*/ 1947 w 2946"/>
                    <a:gd name="T9" fmla="*/ 66 h 129"/>
                    <a:gd name="T10" fmla="*/ 2406 w 2946"/>
                    <a:gd name="T11" fmla="*/ 75 h 129"/>
                    <a:gd name="T12" fmla="*/ 2946 w 2946"/>
                    <a:gd name="T13" fmla="*/ 129 h 129"/>
                    <a:gd name="T14" fmla="*/ 0 60000 65536"/>
                    <a:gd name="T15" fmla="*/ 0 60000 65536"/>
                    <a:gd name="T16" fmla="*/ 0 60000 65536"/>
                    <a:gd name="T17" fmla="*/ 0 60000 65536"/>
                    <a:gd name="T18" fmla="*/ 0 60000 65536"/>
                    <a:gd name="T19" fmla="*/ 0 60000 65536"/>
                    <a:gd name="T20" fmla="*/ 0 60000 65536"/>
                    <a:gd name="T21" fmla="*/ 0 w 2946"/>
                    <a:gd name="T22" fmla="*/ 0 h 129"/>
                    <a:gd name="T23" fmla="*/ 2946 w 2946"/>
                    <a:gd name="T24" fmla="*/ 129 h 1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46" h="129">
                      <a:moveTo>
                        <a:pt x="0" y="69"/>
                      </a:moveTo>
                      <a:cubicBezTo>
                        <a:pt x="95" y="69"/>
                        <a:pt x="400" y="71"/>
                        <a:pt x="572" y="71"/>
                      </a:cubicBezTo>
                      <a:cubicBezTo>
                        <a:pt x="744" y="71"/>
                        <a:pt x="870" y="78"/>
                        <a:pt x="1035" y="66"/>
                      </a:cubicBezTo>
                      <a:cubicBezTo>
                        <a:pt x="1200" y="54"/>
                        <a:pt x="1411" y="0"/>
                        <a:pt x="1563" y="0"/>
                      </a:cubicBezTo>
                      <a:cubicBezTo>
                        <a:pt x="1715" y="0"/>
                        <a:pt x="1807" y="54"/>
                        <a:pt x="1947" y="66"/>
                      </a:cubicBezTo>
                      <a:cubicBezTo>
                        <a:pt x="2087" y="78"/>
                        <a:pt x="2240" y="65"/>
                        <a:pt x="2406" y="75"/>
                      </a:cubicBezTo>
                      <a:cubicBezTo>
                        <a:pt x="2572" y="85"/>
                        <a:pt x="2834" y="118"/>
                        <a:pt x="2946" y="129"/>
                      </a:cubicBezTo>
                    </a:path>
                  </a:pathLst>
                </a:custGeom>
                <a:noFill/>
                <a:ln w="28575" cap="flat" cmpd="sng">
                  <a:solidFill>
                    <a:srgbClr val="00FFFF"/>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72" name="Freeform 91">
                  <a:extLst>
                    <a:ext uri="{FF2B5EF4-FFF2-40B4-BE49-F238E27FC236}">
                      <a16:creationId xmlns:a16="http://schemas.microsoft.com/office/drawing/2014/main" id="{350FF6CE-53F1-4918-ABCB-9986247E9F85}"/>
                    </a:ext>
                  </a:extLst>
                </p:cNvPr>
                <p:cNvSpPr>
                  <a:spLocks/>
                </p:cNvSpPr>
                <p:nvPr/>
              </p:nvSpPr>
              <p:spPr bwMode="gray">
                <a:xfrm>
                  <a:off x="1380" y="1844"/>
                  <a:ext cx="3009" cy="874"/>
                </a:xfrm>
                <a:custGeom>
                  <a:avLst/>
                  <a:gdLst>
                    <a:gd name="T0" fmla="*/ 0 w 3009"/>
                    <a:gd name="T1" fmla="*/ 70 h 154"/>
                    <a:gd name="T2" fmla="*/ 561 w 3009"/>
                    <a:gd name="T3" fmla="*/ 64 h 154"/>
                    <a:gd name="T4" fmla="*/ 1012 w 3009"/>
                    <a:gd name="T5" fmla="*/ 68 h 154"/>
                    <a:gd name="T6" fmla="*/ 1623 w 3009"/>
                    <a:gd name="T7" fmla="*/ 1 h 154"/>
                    <a:gd name="T8" fmla="*/ 1950 w 3009"/>
                    <a:gd name="T9" fmla="*/ 61 h 154"/>
                    <a:gd name="T10" fmla="*/ 2418 w 3009"/>
                    <a:gd name="T11" fmla="*/ 58 h 154"/>
                    <a:gd name="T12" fmla="*/ 3009 w 3009"/>
                    <a:gd name="T13" fmla="*/ 154 h 154"/>
                    <a:gd name="T14" fmla="*/ 0 60000 65536"/>
                    <a:gd name="T15" fmla="*/ 0 60000 65536"/>
                    <a:gd name="T16" fmla="*/ 0 60000 65536"/>
                    <a:gd name="T17" fmla="*/ 0 60000 65536"/>
                    <a:gd name="T18" fmla="*/ 0 60000 65536"/>
                    <a:gd name="T19" fmla="*/ 0 60000 65536"/>
                    <a:gd name="T20" fmla="*/ 0 60000 65536"/>
                    <a:gd name="T21" fmla="*/ 0 w 3009"/>
                    <a:gd name="T22" fmla="*/ 0 h 154"/>
                    <a:gd name="T23" fmla="*/ 3009 w 3009"/>
                    <a:gd name="T24" fmla="*/ 154 h 1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09" h="154">
                      <a:moveTo>
                        <a:pt x="0" y="70"/>
                      </a:moveTo>
                      <a:cubicBezTo>
                        <a:pt x="93" y="69"/>
                        <a:pt x="392" y="64"/>
                        <a:pt x="561" y="64"/>
                      </a:cubicBezTo>
                      <a:cubicBezTo>
                        <a:pt x="730" y="64"/>
                        <a:pt x="835" y="79"/>
                        <a:pt x="1012" y="68"/>
                      </a:cubicBezTo>
                      <a:cubicBezTo>
                        <a:pt x="1189" y="57"/>
                        <a:pt x="1467" y="2"/>
                        <a:pt x="1623" y="1"/>
                      </a:cubicBezTo>
                      <a:cubicBezTo>
                        <a:pt x="1779" y="0"/>
                        <a:pt x="1818" y="52"/>
                        <a:pt x="1950" y="61"/>
                      </a:cubicBezTo>
                      <a:cubicBezTo>
                        <a:pt x="2082" y="70"/>
                        <a:pt x="2242" y="43"/>
                        <a:pt x="2418" y="58"/>
                      </a:cubicBezTo>
                      <a:cubicBezTo>
                        <a:pt x="2594" y="73"/>
                        <a:pt x="2886" y="134"/>
                        <a:pt x="3009" y="154"/>
                      </a:cubicBezTo>
                    </a:path>
                  </a:pathLst>
                </a:custGeom>
                <a:noFill/>
                <a:ln w="28575" cap="flat" cmpd="sng">
                  <a:solidFill>
                    <a:srgbClr val="00FFFF"/>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73" name="Freeform 92">
                  <a:extLst>
                    <a:ext uri="{FF2B5EF4-FFF2-40B4-BE49-F238E27FC236}">
                      <a16:creationId xmlns:a16="http://schemas.microsoft.com/office/drawing/2014/main" id="{4851B0CF-5341-4959-B433-C78B221C08FD}"/>
                    </a:ext>
                  </a:extLst>
                </p:cNvPr>
                <p:cNvSpPr>
                  <a:spLocks/>
                </p:cNvSpPr>
                <p:nvPr/>
              </p:nvSpPr>
              <p:spPr bwMode="gray">
                <a:xfrm>
                  <a:off x="1389" y="2219"/>
                  <a:ext cx="3024" cy="874"/>
                </a:xfrm>
                <a:custGeom>
                  <a:avLst/>
                  <a:gdLst>
                    <a:gd name="T0" fmla="*/ 0 w 3024"/>
                    <a:gd name="T1" fmla="*/ 67 h 166"/>
                    <a:gd name="T2" fmla="*/ 492 w 3024"/>
                    <a:gd name="T3" fmla="*/ 76 h 166"/>
                    <a:gd name="T4" fmla="*/ 1032 w 3024"/>
                    <a:gd name="T5" fmla="*/ 10 h 166"/>
                    <a:gd name="T6" fmla="*/ 1620 w 3024"/>
                    <a:gd name="T7" fmla="*/ 16 h 166"/>
                    <a:gd name="T8" fmla="*/ 2055 w 3024"/>
                    <a:gd name="T9" fmla="*/ 73 h 166"/>
                    <a:gd name="T10" fmla="*/ 2541 w 3024"/>
                    <a:gd name="T11" fmla="*/ 154 h 166"/>
                    <a:gd name="T12" fmla="*/ 3024 w 3024"/>
                    <a:gd name="T13" fmla="*/ 148 h 166"/>
                    <a:gd name="T14" fmla="*/ 0 60000 65536"/>
                    <a:gd name="T15" fmla="*/ 0 60000 65536"/>
                    <a:gd name="T16" fmla="*/ 0 60000 65536"/>
                    <a:gd name="T17" fmla="*/ 0 60000 65536"/>
                    <a:gd name="T18" fmla="*/ 0 60000 65536"/>
                    <a:gd name="T19" fmla="*/ 0 60000 65536"/>
                    <a:gd name="T20" fmla="*/ 0 60000 65536"/>
                    <a:gd name="T21" fmla="*/ 0 w 3024"/>
                    <a:gd name="T22" fmla="*/ 0 h 166"/>
                    <a:gd name="T23" fmla="*/ 3024 w 3024"/>
                    <a:gd name="T24" fmla="*/ 166 h 1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24" h="166">
                      <a:moveTo>
                        <a:pt x="0" y="67"/>
                      </a:moveTo>
                      <a:cubicBezTo>
                        <a:pt x="82" y="69"/>
                        <a:pt x="320" y="85"/>
                        <a:pt x="492" y="76"/>
                      </a:cubicBezTo>
                      <a:cubicBezTo>
                        <a:pt x="664" y="67"/>
                        <a:pt x="844" y="20"/>
                        <a:pt x="1032" y="10"/>
                      </a:cubicBezTo>
                      <a:cubicBezTo>
                        <a:pt x="1220" y="0"/>
                        <a:pt x="1450" y="6"/>
                        <a:pt x="1620" y="16"/>
                      </a:cubicBezTo>
                      <a:cubicBezTo>
                        <a:pt x="1790" y="26"/>
                        <a:pt x="1902" y="50"/>
                        <a:pt x="2055" y="73"/>
                      </a:cubicBezTo>
                      <a:cubicBezTo>
                        <a:pt x="2208" y="96"/>
                        <a:pt x="2380" y="142"/>
                        <a:pt x="2541" y="154"/>
                      </a:cubicBezTo>
                      <a:cubicBezTo>
                        <a:pt x="2702" y="166"/>
                        <a:pt x="2924" y="149"/>
                        <a:pt x="3024" y="148"/>
                      </a:cubicBezTo>
                    </a:path>
                  </a:pathLst>
                </a:custGeom>
                <a:noFill/>
                <a:ln w="28575" cap="flat" cmpd="sng">
                  <a:solidFill>
                    <a:srgbClr val="00FFFF"/>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74" name="Freeform 93">
                  <a:extLst>
                    <a:ext uri="{FF2B5EF4-FFF2-40B4-BE49-F238E27FC236}">
                      <a16:creationId xmlns:a16="http://schemas.microsoft.com/office/drawing/2014/main" id="{BCEBAECA-AAF7-404B-AA97-D684B4BE07C7}"/>
                    </a:ext>
                  </a:extLst>
                </p:cNvPr>
                <p:cNvSpPr>
                  <a:spLocks/>
                </p:cNvSpPr>
                <p:nvPr/>
              </p:nvSpPr>
              <p:spPr bwMode="gray">
                <a:xfrm>
                  <a:off x="1473" y="2646"/>
                  <a:ext cx="2861" cy="874"/>
                </a:xfrm>
                <a:custGeom>
                  <a:avLst/>
                  <a:gdLst>
                    <a:gd name="T0" fmla="*/ 0 w 2861"/>
                    <a:gd name="T1" fmla="*/ 27 h 98"/>
                    <a:gd name="T2" fmla="*/ 469 w 2861"/>
                    <a:gd name="T3" fmla="*/ 16 h 98"/>
                    <a:gd name="T4" fmla="*/ 931 w 2861"/>
                    <a:gd name="T5" fmla="*/ 12 h 98"/>
                    <a:gd name="T6" fmla="*/ 1391 w 2861"/>
                    <a:gd name="T7" fmla="*/ 14 h 98"/>
                    <a:gd name="T8" fmla="*/ 1963 w 2861"/>
                    <a:gd name="T9" fmla="*/ 12 h 98"/>
                    <a:gd name="T10" fmla="*/ 2385 w 2861"/>
                    <a:gd name="T11" fmla="*/ 86 h 98"/>
                    <a:gd name="T12" fmla="*/ 2861 w 2861"/>
                    <a:gd name="T13" fmla="*/ 82 h 98"/>
                    <a:gd name="T14" fmla="*/ 0 60000 65536"/>
                    <a:gd name="T15" fmla="*/ 0 60000 65536"/>
                    <a:gd name="T16" fmla="*/ 0 60000 65536"/>
                    <a:gd name="T17" fmla="*/ 0 60000 65536"/>
                    <a:gd name="T18" fmla="*/ 0 60000 65536"/>
                    <a:gd name="T19" fmla="*/ 0 60000 65536"/>
                    <a:gd name="T20" fmla="*/ 0 60000 65536"/>
                    <a:gd name="T21" fmla="*/ 0 w 2861"/>
                    <a:gd name="T22" fmla="*/ 0 h 98"/>
                    <a:gd name="T23" fmla="*/ 2861 w 2861"/>
                    <a:gd name="T24" fmla="*/ 98 h 9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61" h="98">
                      <a:moveTo>
                        <a:pt x="0" y="27"/>
                      </a:moveTo>
                      <a:cubicBezTo>
                        <a:pt x="78" y="25"/>
                        <a:pt x="314" y="18"/>
                        <a:pt x="469" y="16"/>
                      </a:cubicBezTo>
                      <a:cubicBezTo>
                        <a:pt x="624" y="14"/>
                        <a:pt x="777" y="12"/>
                        <a:pt x="931" y="12"/>
                      </a:cubicBezTo>
                      <a:cubicBezTo>
                        <a:pt x="1085" y="12"/>
                        <a:pt x="1219" y="14"/>
                        <a:pt x="1391" y="14"/>
                      </a:cubicBezTo>
                      <a:cubicBezTo>
                        <a:pt x="1563" y="14"/>
                        <a:pt x="1797" y="0"/>
                        <a:pt x="1963" y="12"/>
                      </a:cubicBezTo>
                      <a:cubicBezTo>
                        <a:pt x="2129" y="24"/>
                        <a:pt x="2235" y="74"/>
                        <a:pt x="2385" y="86"/>
                      </a:cubicBezTo>
                      <a:cubicBezTo>
                        <a:pt x="2535" y="98"/>
                        <a:pt x="2762" y="83"/>
                        <a:pt x="2861" y="82"/>
                      </a:cubicBezTo>
                    </a:path>
                  </a:pathLst>
                </a:custGeom>
                <a:noFill/>
                <a:ln w="28575" cap="flat" cmpd="sng">
                  <a:solidFill>
                    <a:srgbClr val="00FFFF"/>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75" name="Freeform 94">
                  <a:extLst>
                    <a:ext uri="{FF2B5EF4-FFF2-40B4-BE49-F238E27FC236}">
                      <a16:creationId xmlns:a16="http://schemas.microsoft.com/office/drawing/2014/main" id="{00B08A5A-2EDD-4D7F-B072-F1EC92A9B2E4}"/>
                    </a:ext>
                  </a:extLst>
                </p:cNvPr>
                <p:cNvSpPr>
                  <a:spLocks/>
                </p:cNvSpPr>
                <p:nvPr/>
              </p:nvSpPr>
              <p:spPr bwMode="gray">
                <a:xfrm>
                  <a:off x="1470" y="3034"/>
                  <a:ext cx="2872" cy="874"/>
                </a:xfrm>
                <a:custGeom>
                  <a:avLst/>
                  <a:gdLst>
                    <a:gd name="T0" fmla="*/ 0 w 2872"/>
                    <a:gd name="T1" fmla="*/ 18 h 89"/>
                    <a:gd name="T2" fmla="*/ 472 w 2872"/>
                    <a:gd name="T3" fmla="*/ 10 h 89"/>
                    <a:gd name="T4" fmla="*/ 938 w 2872"/>
                    <a:gd name="T5" fmla="*/ 78 h 89"/>
                    <a:gd name="T6" fmla="*/ 1394 w 2872"/>
                    <a:gd name="T7" fmla="*/ 78 h 89"/>
                    <a:gd name="T8" fmla="*/ 1852 w 2872"/>
                    <a:gd name="T9" fmla="*/ 26 h 89"/>
                    <a:gd name="T10" fmla="*/ 2322 w 2872"/>
                    <a:gd name="T11" fmla="*/ 12 h 89"/>
                    <a:gd name="T12" fmla="*/ 2872 w 2872"/>
                    <a:gd name="T13" fmla="*/ 84 h 89"/>
                    <a:gd name="T14" fmla="*/ 0 60000 65536"/>
                    <a:gd name="T15" fmla="*/ 0 60000 65536"/>
                    <a:gd name="T16" fmla="*/ 0 60000 65536"/>
                    <a:gd name="T17" fmla="*/ 0 60000 65536"/>
                    <a:gd name="T18" fmla="*/ 0 60000 65536"/>
                    <a:gd name="T19" fmla="*/ 0 60000 65536"/>
                    <a:gd name="T20" fmla="*/ 0 60000 65536"/>
                    <a:gd name="T21" fmla="*/ 0 w 2872"/>
                    <a:gd name="T22" fmla="*/ 0 h 89"/>
                    <a:gd name="T23" fmla="*/ 2872 w 2872"/>
                    <a:gd name="T24" fmla="*/ 89 h 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72" h="89">
                      <a:moveTo>
                        <a:pt x="0" y="18"/>
                      </a:moveTo>
                      <a:cubicBezTo>
                        <a:pt x="79" y="17"/>
                        <a:pt x="316" y="0"/>
                        <a:pt x="472" y="10"/>
                      </a:cubicBezTo>
                      <a:cubicBezTo>
                        <a:pt x="628" y="20"/>
                        <a:pt x="784" y="67"/>
                        <a:pt x="938" y="78"/>
                      </a:cubicBezTo>
                      <a:cubicBezTo>
                        <a:pt x="1092" y="89"/>
                        <a:pt x="1242" y="87"/>
                        <a:pt x="1394" y="78"/>
                      </a:cubicBezTo>
                      <a:cubicBezTo>
                        <a:pt x="1546" y="69"/>
                        <a:pt x="1697" y="37"/>
                        <a:pt x="1852" y="26"/>
                      </a:cubicBezTo>
                      <a:cubicBezTo>
                        <a:pt x="2007" y="15"/>
                        <a:pt x="2152" y="2"/>
                        <a:pt x="2322" y="12"/>
                      </a:cubicBezTo>
                      <a:cubicBezTo>
                        <a:pt x="2492" y="22"/>
                        <a:pt x="2758" y="69"/>
                        <a:pt x="2872" y="84"/>
                      </a:cubicBezTo>
                    </a:path>
                  </a:pathLst>
                </a:custGeom>
                <a:noFill/>
                <a:ln w="28575" cap="flat" cmpd="sng">
                  <a:solidFill>
                    <a:srgbClr val="00FFFF"/>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76" name="Freeform 95">
                  <a:extLst>
                    <a:ext uri="{FF2B5EF4-FFF2-40B4-BE49-F238E27FC236}">
                      <a16:creationId xmlns:a16="http://schemas.microsoft.com/office/drawing/2014/main" id="{1BDA356A-317F-4E7C-9302-BDAB60A92AE9}"/>
                    </a:ext>
                  </a:extLst>
                </p:cNvPr>
                <p:cNvSpPr>
                  <a:spLocks/>
                </p:cNvSpPr>
                <p:nvPr/>
              </p:nvSpPr>
              <p:spPr bwMode="gray">
                <a:xfrm>
                  <a:off x="1478" y="3435"/>
                  <a:ext cx="2778" cy="874"/>
                </a:xfrm>
                <a:custGeom>
                  <a:avLst/>
                  <a:gdLst>
                    <a:gd name="T0" fmla="*/ 0 w 2778"/>
                    <a:gd name="T1" fmla="*/ 21 h 110"/>
                    <a:gd name="T2" fmla="*/ 468 w 2778"/>
                    <a:gd name="T3" fmla="*/ 19 h 110"/>
                    <a:gd name="T4" fmla="*/ 930 w 2778"/>
                    <a:gd name="T5" fmla="*/ 15 h 110"/>
                    <a:gd name="T6" fmla="*/ 1390 w 2778"/>
                    <a:gd name="T7" fmla="*/ 109 h 110"/>
                    <a:gd name="T8" fmla="*/ 1852 w 2778"/>
                    <a:gd name="T9" fmla="*/ 19 h 110"/>
                    <a:gd name="T10" fmla="*/ 2316 w 2778"/>
                    <a:gd name="T11" fmla="*/ 25 h 110"/>
                    <a:gd name="T12" fmla="*/ 2778 w 2778"/>
                    <a:gd name="T13" fmla="*/ 19 h 110"/>
                    <a:gd name="T14" fmla="*/ 0 60000 65536"/>
                    <a:gd name="T15" fmla="*/ 0 60000 65536"/>
                    <a:gd name="T16" fmla="*/ 0 60000 65536"/>
                    <a:gd name="T17" fmla="*/ 0 60000 65536"/>
                    <a:gd name="T18" fmla="*/ 0 60000 65536"/>
                    <a:gd name="T19" fmla="*/ 0 60000 65536"/>
                    <a:gd name="T20" fmla="*/ 0 60000 65536"/>
                    <a:gd name="T21" fmla="*/ 0 w 2778"/>
                    <a:gd name="T22" fmla="*/ 0 h 110"/>
                    <a:gd name="T23" fmla="*/ 2778 w 2778"/>
                    <a:gd name="T24" fmla="*/ 110 h 1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78" h="110">
                      <a:moveTo>
                        <a:pt x="0" y="21"/>
                      </a:moveTo>
                      <a:cubicBezTo>
                        <a:pt x="78" y="21"/>
                        <a:pt x="313" y="20"/>
                        <a:pt x="468" y="19"/>
                      </a:cubicBezTo>
                      <a:cubicBezTo>
                        <a:pt x="623" y="18"/>
                        <a:pt x="776" y="0"/>
                        <a:pt x="930" y="15"/>
                      </a:cubicBezTo>
                      <a:cubicBezTo>
                        <a:pt x="1084" y="30"/>
                        <a:pt x="1236" y="108"/>
                        <a:pt x="1390" y="109"/>
                      </a:cubicBezTo>
                      <a:cubicBezTo>
                        <a:pt x="1544" y="110"/>
                        <a:pt x="1698" y="33"/>
                        <a:pt x="1852" y="19"/>
                      </a:cubicBezTo>
                      <a:cubicBezTo>
                        <a:pt x="2006" y="5"/>
                        <a:pt x="2162" y="25"/>
                        <a:pt x="2316" y="25"/>
                      </a:cubicBezTo>
                      <a:cubicBezTo>
                        <a:pt x="2470" y="25"/>
                        <a:pt x="2682" y="20"/>
                        <a:pt x="2778" y="19"/>
                      </a:cubicBezTo>
                    </a:path>
                  </a:pathLst>
                </a:custGeom>
                <a:noFill/>
                <a:ln w="28575" cap="flat" cmpd="sng">
                  <a:solidFill>
                    <a:srgbClr val="00FFFF"/>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grpSp>
          <p:sp>
            <p:nvSpPr>
              <p:cNvPr id="63" name="Freeform 96">
                <a:extLst>
                  <a:ext uri="{FF2B5EF4-FFF2-40B4-BE49-F238E27FC236}">
                    <a16:creationId xmlns:a16="http://schemas.microsoft.com/office/drawing/2014/main" id="{40E50095-ED6A-41B4-B346-6182DAAFD017}"/>
                  </a:ext>
                </a:extLst>
              </p:cNvPr>
              <p:cNvSpPr>
                <a:spLocks/>
              </p:cNvSpPr>
              <p:nvPr/>
            </p:nvSpPr>
            <p:spPr bwMode="gray">
              <a:xfrm>
                <a:off x="2592363" y="2600676"/>
                <a:ext cx="110978" cy="884398"/>
              </a:xfrm>
              <a:custGeom>
                <a:avLst/>
                <a:gdLst>
                  <a:gd name="T0" fmla="*/ 37 w 126"/>
                  <a:gd name="T1" fmla="*/ 955 h 2312"/>
                  <a:gd name="T2" fmla="*/ 33 w 126"/>
                  <a:gd name="T3" fmla="*/ 788 h 2312"/>
                  <a:gd name="T4" fmla="*/ 36 w 126"/>
                  <a:gd name="T5" fmla="*/ 633 h 2312"/>
                  <a:gd name="T6" fmla="*/ 5 w 126"/>
                  <a:gd name="T7" fmla="*/ 472 h 2312"/>
                  <a:gd name="T8" fmla="*/ 6 w 126"/>
                  <a:gd name="T9" fmla="*/ 314 h 2312"/>
                  <a:gd name="T10" fmla="*/ 7 w 126"/>
                  <a:gd name="T11" fmla="*/ 164 h 2312"/>
                  <a:gd name="T12" fmla="*/ 6 w 126"/>
                  <a:gd name="T13" fmla="*/ 0 h 2312"/>
                  <a:gd name="T14" fmla="*/ 0 60000 65536"/>
                  <a:gd name="T15" fmla="*/ 0 60000 65536"/>
                  <a:gd name="T16" fmla="*/ 0 60000 65536"/>
                  <a:gd name="T17" fmla="*/ 0 60000 65536"/>
                  <a:gd name="T18" fmla="*/ 0 60000 65536"/>
                  <a:gd name="T19" fmla="*/ 0 60000 65536"/>
                  <a:gd name="T20" fmla="*/ 0 60000 65536"/>
                  <a:gd name="T21" fmla="*/ 0 w 126"/>
                  <a:gd name="T22" fmla="*/ 0 h 2312"/>
                  <a:gd name="T23" fmla="*/ 126 w 126"/>
                  <a:gd name="T24" fmla="*/ 2312 h 23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 h="2312">
                    <a:moveTo>
                      <a:pt x="115" y="2312"/>
                    </a:moveTo>
                    <a:cubicBezTo>
                      <a:pt x="113" y="2245"/>
                      <a:pt x="104" y="2038"/>
                      <a:pt x="103" y="1908"/>
                    </a:cubicBezTo>
                    <a:cubicBezTo>
                      <a:pt x="102" y="1778"/>
                      <a:pt x="126" y="1659"/>
                      <a:pt x="111" y="1532"/>
                    </a:cubicBezTo>
                    <a:cubicBezTo>
                      <a:pt x="96" y="1405"/>
                      <a:pt x="30" y="1273"/>
                      <a:pt x="15" y="1144"/>
                    </a:cubicBezTo>
                    <a:cubicBezTo>
                      <a:pt x="0" y="1015"/>
                      <a:pt x="18" y="885"/>
                      <a:pt x="19" y="760"/>
                    </a:cubicBezTo>
                    <a:cubicBezTo>
                      <a:pt x="20" y="635"/>
                      <a:pt x="23" y="523"/>
                      <a:pt x="23" y="396"/>
                    </a:cubicBezTo>
                    <a:cubicBezTo>
                      <a:pt x="23" y="269"/>
                      <a:pt x="20" y="82"/>
                      <a:pt x="19" y="0"/>
                    </a:cubicBezTo>
                  </a:path>
                </a:pathLst>
              </a:custGeom>
              <a:noFill/>
              <a:ln w="28575" cap="flat" cmpd="sng">
                <a:solidFill>
                  <a:srgbClr val="00FFFF"/>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64" name="Freeform 97">
                <a:extLst>
                  <a:ext uri="{FF2B5EF4-FFF2-40B4-BE49-F238E27FC236}">
                    <a16:creationId xmlns:a16="http://schemas.microsoft.com/office/drawing/2014/main" id="{CF6444E5-B92E-474B-8775-5C9FDED89540}"/>
                  </a:ext>
                </a:extLst>
              </p:cNvPr>
              <p:cNvSpPr>
                <a:spLocks/>
              </p:cNvSpPr>
              <p:nvPr/>
            </p:nvSpPr>
            <p:spPr bwMode="gray">
              <a:xfrm>
                <a:off x="3039404" y="2544051"/>
                <a:ext cx="70338" cy="884398"/>
              </a:xfrm>
              <a:custGeom>
                <a:avLst/>
                <a:gdLst>
                  <a:gd name="T0" fmla="*/ 19 w 81"/>
                  <a:gd name="T1" fmla="*/ 980 h 2372"/>
                  <a:gd name="T2" fmla="*/ 19 w 81"/>
                  <a:gd name="T3" fmla="*/ 809 h 2372"/>
                  <a:gd name="T4" fmla="*/ 16 w 81"/>
                  <a:gd name="T5" fmla="*/ 656 h 2372"/>
                  <a:gd name="T6" fmla="*/ 1 w 81"/>
                  <a:gd name="T7" fmla="*/ 498 h 2372"/>
                  <a:gd name="T8" fmla="*/ 19 w 81"/>
                  <a:gd name="T9" fmla="*/ 334 h 2372"/>
                  <a:gd name="T10" fmla="*/ 23 w 81"/>
                  <a:gd name="T11" fmla="*/ 180 h 2372"/>
                  <a:gd name="T12" fmla="*/ 4 w 81"/>
                  <a:gd name="T13" fmla="*/ 0 h 2372"/>
                  <a:gd name="T14" fmla="*/ 0 60000 65536"/>
                  <a:gd name="T15" fmla="*/ 0 60000 65536"/>
                  <a:gd name="T16" fmla="*/ 0 60000 65536"/>
                  <a:gd name="T17" fmla="*/ 0 60000 65536"/>
                  <a:gd name="T18" fmla="*/ 0 60000 65536"/>
                  <a:gd name="T19" fmla="*/ 0 60000 65536"/>
                  <a:gd name="T20" fmla="*/ 0 60000 65536"/>
                  <a:gd name="T21" fmla="*/ 0 w 81"/>
                  <a:gd name="T22" fmla="*/ 0 h 2372"/>
                  <a:gd name="T23" fmla="*/ 81 w 81"/>
                  <a:gd name="T24" fmla="*/ 2372 h 23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1" h="2372">
                    <a:moveTo>
                      <a:pt x="61" y="2372"/>
                    </a:moveTo>
                    <a:cubicBezTo>
                      <a:pt x="61" y="2303"/>
                      <a:pt x="62" y="2087"/>
                      <a:pt x="61" y="1956"/>
                    </a:cubicBezTo>
                    <a:cubicBezTo>
                      <a:pt x="60" y="1825"/>
                      <a:pt x="63" y="1713"/>
                      <a:pt x="53" y="1588"/>
                    </a:cubicBezTo>
                    <a:cubicBezTo>
                      <a:pt x="43" y="1463"/>
                      <a:pt x="0" y="1334"/>
                      <a:pt x="1" y="1204"/>
                    </a:cubicBezTo>
                    <a:cubicBezTo>
                      <a:pt x="2" y="1074"/>
                      <a:pt x="49" y="936"/>
                      <a:pt x="61" y="808"/>
                    </a:cubicBezTo>
                    <a:cubicBezTo>
                      <a:pt x="73" y="680"/>
                      <a:pt x="81" y="571"/>
                      <a:pt x="73" y="436"/>
                    </a:cubicBezTo>
                    <a:cubicBezTo>
                      <a:pt x="65" y="301"/>
                      <a:pt x="25" y="91"/>
                      <a:pt x="13" y="0"/>
                    </a:cubicBezTo>
                  </a:path>
                </a:pathLst>
              </a:custGeom>
              <a:noFill/>
              <a:ln w="28575" cap="flat" cmpd="sng">
                <a:solidFill>
                  <a:srgbClr val="00FFFF"/>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65" name="Freeform 98">
                <a:extLst>
                  <a:ext uri="{FF2B5EF4-FFF2-40B4-BE49-F238E27FC236}">
                    <a16:creationId xmlns:a16="http://schemas.microsoft.com/office/drawing/2014/main" id="{C97B33E0-8397-4C7C-A72E-088A52C414B6}"/>
                  </a:ext>
                </a:extLst>
              </p:cNvPr>
              <p:cNvSpPr>
                <a:spLocks/>
              </p:cNvSpPr>
              <p:nvPr/>
            </p:nvSpPr>
            <p:spPr bwMode="gray">
              <a:xfrm>
                <a:off x="3498948" y="2551915"/>
                <a:ext cx="17194" cy="884398"/>
              </a:xfrm>
              <a:custGeom>
                <a:avLst/>
                <a:gdLst>
                  <a:gd name="T0" fmla="*/ 4 w 20"/>
                  <a:gd name="T1" fmla="*/ 971 h 2348"/>
                  <a:gd name="T2" fmla="*/ 0 w 20"/>
                  <a:gd name="T3" fmla="*/ 833 h 2348"/>
                  <a:gd name="T4" fmla="*/ 3 w 20"/>
                  <a:gd name="T5" fmla="*/ 650 h 2348"/>
                  <a:gd name="T6" fmla="*/ 6 w 20"/>
                  <a:gd name="T7" fmla="*/ 468 h 2348"/>
                  <a:gd name="T8" fmla="*/ 1 w 20"/>
                  <a:gd name="T9" fmla="*/ 336 h 2348"/>
                  <a:gd name="T10" fmla="*/ 5 w 20"/>
                  <a:gd name="T11" fmla="*/ 180 h 2348"/>
                  <a:gd name="T12" fmla="*/ 1 w 20"/>
                  <a:gd name="T13" fmla="*/ 0 h 2348"/>
                  <a:gd name="T14" fmla="*/ 0 60000 65536"/>
                  <a:gd name="T15" fmla="*/ 0 60000 65536"/>
                  <a:gd name="T16" fmla="*/ 0 60000 65536"/>
                  <a:gd name="T17" fmla="*/ 0 60000 65536"/>
                  <a:gd name="T18" fmla="*/ 0 60000 65536"/>
                  <a:gd name="T19" fmla="*/ 0 60000 65536"/>
                  <a:gd name="T20" fmla="*/ 0 60000 65536"/>
                  <a:gd name="T21" fmla="*/ 0 w 20"/>
                  <a:gd name="T22" fmla="*/ 0 h 2348"/>
                  <a:gd name="T23" fmla="*/ 20 w 20"/>
                  <a:gd name="T24" fmla="*/ 2348 h 23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2348">
                    <a:moveTo>
                      <a:pt x="12" y="2348"/>
                    </a:moveTo>
                    <a:cubicBezTo>
                      <a:pt x="10" y="2293"/>
                      <a:pt x="0" y="2145"/>
                      <a:pt x="0" y="2016"/>
                    </a:cubicBezTo>
                    <a:cubicBezTo>
                      <a:pt x="0" y="1887"/>
                      <a:pt x="7" y="1719"/>
                      <a:pt x="10" y="1572"/>
                    </a:cubicBezTo>
                    <a:cubicBezTo>
                      <a:pt x="13" y="1425"/>
                      <a:pt x="20" y="1257"/>
                      <a:pt x="19" y="1131"/>
                    </a:cubicBezTo>
                    <a:cubicBezTo>
                      <a:pt x="18" y="1005"/>
                      <a:pt x="4" y="929"/>
                      <a:pt x="4" y="813"/>
                    </a:cubicBezTo>
                    <a:cubicBezTo>
                      <a:pt x="4" y="697"/>
                      <a:pt x="16" y="570"/>
                      <a:pt x="16" y="435"/>
                    </a:cubicBezTo>
                    <a:cubicBezTo>
                      <a:pt x="16" y="300"/>
                      <a:pt x="4" y="91"/>
                      <a:pt x="1" y="0"/>
                    </a:cubicBezTo>
                  </a:path>
                </a:pathLst>
              </a:custGeom>
              <a:noFill/>
              <a:ln w="28575" cap="flat" cmpd="sng">
                <a:solidFill>
                  <a:srgbClr val="00FFFF"/>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66" name="Freeform 99">
                <a:extLst>
                  <a:ext uri="{FF2B5EF4-FFF2-40B4-BE49-F238E27FC236}">
                    <a16:creationId xmlns:a16="http://schemas.microsoft.com/office/drawing/2014/main" id="{6B2A1601-F0BD-4372-8F30-C1222262C16E}"/>
                  </a:ext>
                </a:extLst>
              </p:cNvPr>
              <p:cNvSpPr>
                <a:spLocks/>
              </p:cNvSpPr>
              <p:nvPr/>
            </p:nvSpPr>
            <p:spPr bwMode="gray">
              <a:xfrm>
                <a:off x="3889718" y="2470120"/>
                <a:ext cx="160998" cy="884398"/>
              </a:xfrm>
              <a:custGeom>
                <a:avLst/>
                <a:gdLst>
                  <a:gd name="T0" fmla="*/ 6 w 181"/>
                  <a:gd name="T1" fmla="*/ 1047 h 2532"/>
                  <a:gd name="T2" fmla="*/ 6 w 181"/>
                  <a:gd name="T3" fmla="*/ 868 h 2532"/>
                  <a:gd name="T4" fmla="*/ 7 w 181"/>
                  <a:gd name="T5" fmla="*/ 682 h 2532"/>
                  <a:gd name="T6" fmla="*/ 51 w 181"/>
                  <a:gd name="T7" fmla="*/ 505 h 2532"/>
                  <a:gd name="T8" fmla="*/ 52 w 181"/>
                  <a:gd name="T9" fmla="*/ 346 h 2532"/>
                  <a:gd name="T10" fmla="*/ 32 w 181"/>
                  <a:gd name="T11" fmla="*/ 186 h 2532"/>
                  <a:gd name="T12" fmla="*/ 35 w 181"/>
                  <a:gd name="T13" fmla="*/ 0 h 2532"/>
                  <a:gd name="T14" fmla="*/ 0 60000 65536"/>
                  <a:gd name="T15" fmla="*/ 0 60000 65536"/>
                  <a:gd name="T16" fmla="*/ 0 60000 65536"/>
                  <a:gd name="T17" fmla="*/ 0 60000 65536"/>
                  <a:gd name="T18" fmla="*/ 0 60000 65536"/>
                  <a:gd name="T19" fmla="*/ 0 60000 65536"/>
                  <a:gd name="T20" fmla="*/ 0 60000 65536"/>
                  <a:gd name="T21" fmla="*/ 0 w 181"/>
                  <a:gd name="T22" fmla="*/ 0 h 2532"/>
                  <a:gd name="T23" fmla="*/ 181 w 181"/>
                  <a:gd name="T24" fmla="*/ 2532 h 25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1" h="2532">
                    <a:moveTo>
                      <a:pt x="20" y="2532"/>
                    </a:moveTo>
                    <a:cubicBezTo>
                      <a:pt x="20" y="2461"/>
                      <a:pt x="19" y="2247"/>
                      <a:pt x="20" y="2100"/>
                    </a:cubicBezTo>
                    <a:cubicBezTo>
                      <a:pt x="21" y="1953"/>
                      <a:pt x="0" y="1796"/>
                      <a:pt x="23" y="1650"/>
                    </a:cubicBezTo>
                    <a:cubicBezTo>
                      <a:pt x="46" y="1504"/>
                      <a:pt x="135" y="1356"/>
                      <a:pt x="158" y="1221"/>
                    </a:cubicBezTo>
                    <a:cubicBezTo>
                      <a:pt x="181" y="1086"/>
                      <a:pt x="171" y="965"/>
                      <a:pt x="161" y="837"/>
                    </a:cubicBezTo>
                    <a:cubicBezTo>
                      <a:pt x="151" y="709"/>
                      <a:pt x="107" y="589"/>
                      <a:pt x="98" y="450"/>
                    </a:cubicBezTo>
                    <a:cubicBezTo>
                      <a:pt x="89" y="311"/>
                      <a:pt x="105" y="94"/>
                      <a:pt x="107" y="0"/>
                    </a:cubicBezTo>
                  </a:path>
                </a:pathLst>
              </a:custGeom>
              <a:noFill/>
              <a:ln w="28575" cap="flat" cmpd="sng">
                <a:solidFill>
                  <a:srgbClr val="00FFFF"/>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67" name="Freeform 100">
                <a:extLst>
                  <a:ext uri="{FF2B5EF4-FFF2-40B4-BE49-F238E27FC236}">
                    <a16:creationId xmlns:a16="http://schemas.microsoft.com/office/drawing/2014/main" id="{AFC99B75-F441-4068-B42D-FD58A0BFCE60}"/>
                  </a:ext>
                </a:extLst>
              </p:cNvPr>
              <p:cNvSpPr>
                <a:spLocks/>
              </p:cNvSpPr>
              <p:nvPr/>
            </p:nvSpPr>
            <p:spPr bwMode="gray">
              <a:xfrm>
                <a:off x="4300805" y="2558208"/>
                <a:ext cx="135988" cy="884398"/>
              </a:xfrm>
              <a:custGeom>
                <a:avLst/>
                <a:gdLst>
                  <a:gd name="T0" fmla="*/ 4 w 155"/>
                  <a:gd name="T1" fmla="*/ 972 h 2354"/>
                  <a:gd name="T2" fmla="*/ 7 w 155"/>
                  <a:gd name="T3" fmla="*/ 809 h 2354"/>
                  <a:gd name="T4" fmla="*/ 43 w 155"/>
                  <a:gd name="T5" fmla="*/ 646 h 2354"/>
                  <a:gd name="T6" fmla="*/ 40 w 155"/>
                  <a:gd name="T7" fmla="*/ 492 h 2354"/>
                  <a:gd name="T8" fmla="*/ 4 w 155"/>
                  <a:gd name="T9" fmla="*/ 335 h 2354"/>
                  <a:gd name="T10" fmla="*/ 11 w 155"/>
                  <a:gd name="T11" fmla="*/ 172 h 2354"/>
                  <a:gd name="T12" fmla="*/ 38 w 155"/>
                  <a:gd name="T13" fmla="*/ 0 h 2354"/>
                  <a:gd name="T14" fmla="*/ 0 60000 65536"/>
                  <a:gd name="T15" fmla="*/ 0 60000 65536"/>
                  <a:gd name="T16" fmla="*/ 0 60000 65536"/>
                  <a:gd name="T17" fmla="*/ 0 60000 65536"/>
                  <a:gd name="T18" fmla="*/ 0 60000 65536"/>
                  <a:gd name="T19" fmla="*/ 0 60000 65536"/>
                  <a:gd name="T20" fmla="*/ 0 60000 65536"/>
                  <a:gd name="T21" fmla="*/ 0 w 155"/>
                  <a:gd name="T22" fmla="*/ 0 h 2354"/>
                  <a:gd name="T23" fmla="*/ 155 w 155"/>
                  <a:gd name="T24" fmla="*/ 2354 h 23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5" h="2354">
                    <a:moveTo>
                      <a:pt x="13" y="2354"/>
                    </a:moveTo>
                    <a:cubicBezTo>
                      <a:pt x="14" y="2288"/>
                      <a:pt x="0" y="2091"/>
                      <a:pt x="21" y="1959"/>
                    </a:cubicBezTo>
                    <a:cubicBezTo>
                      <a:pt x="42" y="1827"/>
                      <a:pt x="121" y="1691"/>
                      <a:pt x="138" y="1563"/>
                    </a:cubicBezTo>
                    <a:cubicBezTo>
                      <a:pt x="155" y="1435"/>
                      <a:pt x="146" y="1316"/>
                      <a:pt x="126" y="1191"/>
                    </a:cubicBezTo>
                    <a:cubicBezTo>
                      <a:pt x="106" y="1066"/>
                      <a:pt x="30" y="939"/>
                      <a:pt x="15" y="810"/>
                    </a:cubicBezTo>
                    <a:cubicBezTo>
                      <a:pt x="0" y="681"/>
                      <a:pt x="16" y="552"/>
                      <a:pt x="33" y="417"/>
                    </a:cubicBezTo>
                    <a:cubicBezTo>
                      <a:pt x="50" y="282"/>
                      <a:pt x="102" y="87"/>
                      <a:pt x="120" y="0"/>
                    </a:cubicBezTo>
                  </a:path>
                </a:pathLst>
              </a:custGeom>
              <a:noFill/>
              <a:ln w="28575" cap="flat" cmpd="sng">
                <a:solidFill>
                  <a:srgbClr val="00FFFF"/>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68" name="Freeform 101">
                <a:extLst>
                  <a:ext uri="{FF2B5EF4-FFF2-40B4-BE49-F238E27FC236}">
                    <a16:creationId xmlns:a16="http://schemas.microsoft.com/office/drawing/2014/main" id="{B2E40CE2-F7BC-4851-8704-EEF7D4CA8906}"/>
                  </a:ext>
                </a:extLst>
              </p:cNvPr>
              <p:cNvSpPr>
                <a:spLocks/>
              </p:cNvSpPr>
              <p:nvPr/>
            </p:nvSpPr>
            <p:spPr bwMode="gray">
              <a:xfrm>
                <a:off x="4708769" y="2606969"/>
                <a:ext cx="139114" cy="884398"/>
              </a:xfrm>
              <a:custGeom>
                <a:avLst/>
                <a:gdLst>
                  <a:gd name="T0" fmla="*/ 6 w 157"/>
                  <a:gd name="T1" fmla="*/ 959 h 2319"/>
                  <a:gd name="T2" fmla="*/ 9 w 157"/>
                  <a:gd name="T3" fmla="*/ 785 h 2319"/>
                  <a:gd name="T4" fmla="*/ 28 w 157"/>
                  <a:gd name="T5" fmla="*/ 656 h 2319"/>
                  <a:gd name="T6" fmla="*/ 47 w 157"/>
                  <a:gd name="T7" fmla="*/ 506 h 2319"/>
                  <a:gd name="T8" fmla="*/ 6 w 157"/>
                  <a:gd name="T9" fmla="*/ 312 h 2319"/>
                  <a:gd name="T10" fmla="*/ 9 w 157"/>
                  <a:gd name="T11" fmla="*/ 160 h 2319"/>
                  <a:gd name="T12" fmla="*/ 48 w 157"/>
                  <a:gd name="T13" fmla="*/ 0 h 2319"/>
                  <a:gd name="T14" fmla="*/ 0 60000 65536"/>
                  <a:gd name="T15" fmla="*/ 0 60000 65536"/>
                  <a:gd name="T16" fmla="*/ 0 60000 65536"/>
                  <a:gd name="T17" fmla="*/ 0 60000 65536"/>
                  <a:gd name="T18" fmla="*/ 0 60000 65536"/>
                  <a:gd name="T19" fmla="*/ 0 60000 65536"/>
                  <a:gd name="T20" fmla="*/ 0 60000 65536"/>
                  <a:gd name="T21" fmla="*/ 0 w 157"/>
                  <a:gd name="T22" fmla="*/ 0 h 2319"/>
                  <a:gd name="T23" fmla="*/ 157 w 157"/>
                  <a:gd name="T24" fmla="*/ 2319 h 23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7" h="2319">
                    <a:moveTo>
                      <a:pt x="20" y="2319"/>
                    </a:moveTo>
                    <a:cubicBezTo>
                      <a:pt x="21" y="2249"/>
                      <a:pt x="18" y="2021"/>
                      <a:pt x="29" y="1899"/>
                    </a:cubicBezTo>
                    <a:cubicBezTo>
                      <a:pt x="40" y="1777"/>
                      <a:pt x="67" y="1699"/>
                      <a:pt x="86" y="1587"/>
                    </a:cubicBezTo>
                    <a:cubicBezTo>
                      <a:pt x="105" y="1475"/>
                      <a:pt x="157" y="1362"/>
                      <a:pt x="146" y="1224"/>
                    </a:cubicBezTo>
                    <a:cubicBezTo>
                      <a:pt x="135" y="1086"/>
                      <a:pt x="40" y="895"/>
                      <a:pt x="20" y="756"/>
                    </a:cubicBezTo>
                    <a:cubicBezTo>
                      <a:pt x="0" y="617"/>
                      <a:pt x="5" y="513"/>
                      <a:pt x="26" y="387"/>
                    </a:cubicBezTo>
                    <a:cubicBezTo>
                      <a:pt x="47" y="261"/>
                      <a:pt x="124" y="81"/>
                      <a:pt x="149" y="0"/>
                    </a:cubicBezTo>
                  </a:path>
                </a:pathLst>
              </a:custGeom>
              <a:noFill/>
              <a:ln w="28575" cap="flat" cmpd="sng">
                <a:solidFill>
                  <a:srgbClr val="00FFFF"/>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sp>
            <p:nvSpPr>
              <p:cNvPr id="69" name="Freeform 102">
                <a:extLst>
                  <a:ext uri="{FF2B5EF4-FFF2-40B4-BE49-F238E27FC236}">
                    <a16:creationId xmlns:a16="http://schemas.microsoft.com/office/drawing/2014/main" id="{40202F18-0EF2-4638-BC4B-0A80416BC2FC}"/>
                  </a:ext>
                </a:extLst>
              </p:cNvPr>
              <p:cNvSpPr>
                <a:spLocks/>
              </p:cNvSpPr>
              <p:nvPr/>
            </p:nvSpPr>
            <p:spPr bwMode="gray">
              <a:xfrm>
                <a:off x="5135489" y="2621126"/>
                <a:ext cx="150055" cy="884398"/>
              </a:xfrm>
              <a:custGeom>
                <a:avLst/>
                <a:gdLst>
                  <a:gd name="T0" fmla="*/ 0 w 170"/>
                  <a:gd name="T1" fmla="*/ 949 h 2295"/>
                  <a:gd name="T2" fmla="*/ 27 w 170"/>
                  <a:gd name="T3" fmla="*/ 810 h 2295"/>
                  <a:gd name="T4" fmla="*/ 26 w 170"/>
                  <a:gd name="T5" fmla="*/ 648 h 2295"/>
                  <a:gd name="T6" fmla="*/ 51 w 170"/>
                  <a:gd name="T7" fmla="*/ 499 h 2295"/>
                  <a:gd name="T8" fmla="*/ 41 w 170"/>
                  <a:gd name="T9" fmla="*/ 346 h 2295"/>
                  <a:gd name="T10" fmla="*/ 26 w 170"/>
                  <a:gd name="T11" fmla="*/ 179 h 2295"/>
                  <a:gd name="T12" fmla="*/ 47 w 170"/>
                  <a:gd name="T13" fmla="*/ 0 h 2295"/>
                  <a:gd name="T14" fmla="*/ 0 60000 65536"/>
                  <a:gd name="T15" fmla="*/ 0 60000 65536"/>
                  <a:gd name="T16" fmla="*/ 0 60000 65536"/>
                  <a:gd name="T17" fmla="*/ 0 60000 65536"/>
                  <a:gd name="T18" fmla="*/ 0 60000 65536"/>
                  <a:gd name="T19" fmla="*/ 0 60000 65536"/>
                  <a:gd name="T20" fmla="*/ 0 60000 65536"/>
                  <a:gd name="T21" fmla="*/ 0 w 170"/>
                  <a:gd name="T22" fmla="*/ 0 h 2295"/>
                  <a:gd name="T23" fmla="*/ 170 w 170"/>
                  <a:gd name="T24" fmla="*/ 2295 h 229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0" h="2295">
                    <a:moveTo>
                      <a:pt x="0" y="2295"/>
                    </a:moveTo>
                    <a:cubicBezTo>
                      <a:pt x="14" y="2239"/>
                      <a:pt x="71" y="2080"/>
                      <a:pt x="84" y="1959"/>
                    </a:cubicBezTo>
                    <a:cubicBezTo>
                      <a:pt x="97" y="1838"/>
                      <a:pt x="68" y="1691"/>
                      <a:pt x="81" y="1566"/>
                    </a:cubicBezTo>
                    <a:cubicBezTo>
                      <a:pt x="94" y="1441"/>
                      <a:pt x="154" y="1327"/>
                      <a:pt x="162" y="1206"/>
                    </a:cubicBezTo>
                    <a:cubicBezTo>
                      <a:pt x="170" y="1085"/>
                      <a:pt x="142" y="966"/>
                      <a:pt x="129" y="837"/>
                    </a:cubicBezTo>
                    <a:cubicBezTo>
                      <a:pt x="116" y="708"/>
                      <a:pt x="78" y="571"/>
                      <a:pt x="81" y="432"/>
                    </a:cubicBezTo>
                    <a:cubicBezTo>
                      <a:pt x="84" y="293"/>
                      <a:pt x="133" y="90"/>
                      <a:pt x="147" y="0"/>
                    </a:cubicBezTo>
                  </a:path>
                </a:pathLst>
              </a:custGeom>
              <a:noFill/>
              <a:ln w="28575" cap="flat" cmpd="sng">
                <a:solidFill>
                  <a:srgbClr val="00FFFF"/>
                </a:solidFill>
                <a:prstDash val="solid"/>
                <a:round/>
                <a:headEnd type="none" w="med" len="med"/>
                <a:tailEnd type="none" w="med" len="med"/>
              </a:ln>
            </p:spPr>
            <p:txBody>
              <a:bodyPr>
                <a:spAutoFit/>
              </a:bodyPr>
              <a:lstStyle/>
              <a:p>
                <a:endParaRPr lang="en-US">
                  <a:latin typeface="メイリオ" panose="020B0604030504040204" pitchFamily="50" charset="-128"/>
                  <a:ea typeface="メイリオ" panose="020B0604030504040204" pitchFamily="50" charset="-128"/>
                </a:endParaRPr>
              </a:p>
            </p:txBody>
          </p:sp>
        </p:grpSp>
      </p:grpSp>
    </p:spTree>
    <p:extLst>
      <p:ext uri="{BB962C8B-B14F-4D97-AF65-F5344CB8AC3E}">
        <p14:creationId xmlns:p14="http://schemas.microsoft.com/office/powerpoint/2010/main" val="402796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1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メイリオ" panose="020B0604030504040204" pitchFamily="50" charset="-128"/>
                <a:ea typeface="メイリオ" panose="020B0604030504040204" pitchFamily="50" charset="-128"/>
              </a:rPr>
              <a:t>DVF Regularization</a:t>
            </a:r>
          </a:p>
        </p:txBody>
      </p:sp>
      <p:sp>
        <p:nvSpPr>
          <p:cNvPr id="3" name="Text Placeholder 2"/>
          <p:cNvSpPr>
            <a:spLocks noGrp="1"/>
          </p:cNvSpPr>
          <p:nvPr>
            <p:ph type="body" sz="quarter" idx="14"/>
          </p:nvPr>
        </p:nvSpPr>
        <p:spPr/>
        <p:txBody>
          <a:bodyPr/>
          <a:lstStyle/>
          <a:p>
            <a:r>
              <a:rPr lang="ja-JP" altLang="en-US" dirty="0">
                <a:latin typeface="メイリオ" panose="020B0604030504040204" pitchFamily="50" charset="-128"/>
                <a:ea typeface="メイリオ" panose="020B0604030504040204" pitchFamily="50" charset="-128"/>
              </a:rPr>
              <a:t>フィールドが滑らかで、折り目がないことを確認する。</a:t>
            </a:r>
          </a:p>
          <a:p>
            <a:r>
              <a:rPr lang="ja-JP" altLang="en-US" dirty="0">
                <a:latin typeface="メイリオ" panose="020B0604030504040204" pitchFamily="50" charset="-128"/>
                <a:ea typeface="メイリオ" panose="020B0604030504040204" pitchFamily="50" charset="-128"/>
              </a:rPr>
              <a:t>空間ガウスフィルターが反復ごとにフィールドに適用される。</a:t>
            </a:r>
          </a:p>
          <a:p>
            <a:endParaRPr lang="en-US" dirty="0">
              <a:latin typeface="メイリオ" panose="020B0604030504040204" pitchFamily="50" charset="-128"/>
              <a:ea typeface="メイリオ" panose="020B0604030504040204" pitchFamily="50" charset="-128"/>
            </a:endParaRPr>
          </a:p>
        </p:txBody>
      </p:sp>
      <p:sp>
        <p:nvSpPr>
          <p:cNvPr id="4" name="Subtitle 3"/>
          <p:cNvSpPr>
            <a:spLocks noGrp="1"/>
          </p:cNvSpPr>
          <p:nvPr>
            <p:ph type="subTitle" idx="1"/>
          </p:nvPr>
        </p:nvSpPr>
        <p:spPr/>
        <p:txBody>
          <a:bodyPr/>
          <a:lstStyle/>
          <a:p>
            <a:endParaRPr lang="en-US" dirty="0">
              <a:latin typeface="メイリオ" panose="020B0604030504040204" pitchFamily="50" charset="-128"/>
              <a:ea typeface="メイリオ" panose="020B0604030504040204" pitchFamily="50" charset="-128"/>
            </a:endParaRPr>
          </a:p>
        </p:txBody>
      </p:sp>
      <p:pic>
        <p:nvPicPr>
          <p:cNvPr id="5" name="Picture 2"/>
          <p:cNvPicPr>
            <a:picLocks noChangeAspect="1" noChangeArrowheads="1"/>
          </p:cNvPicPr>
          <p:nvPr/>
        </p:nvPicPr>
        <p:blipFill>
          <a:blip r:embed="rId3" cstate="print"/>
          <a:srcRect/>
          <a:stretch>
            <a:fillRect/>
          </a:stretch>
        </p:blipFill>
        <p:spPr bwMode="auto">
          <a:xfrm>
            <a:off x="1917700" y="3453912"/>
            <a:ext cx="7866063" cy="2724150"/>
          </a:xfrm>
          <a:prstGeom prst="rect">
            <a:avLst/>
          </a:prstGeom>
          <a:noFill/>
          <a:ln w="9525">
            <a:noFill/>
            <a:miter lim="800000"/>
            <a:headEnd/>
            <a:tailEnd/>
          </a:ln>
        </p:spPr>
      </p:pic>
      <p:sp>
        <p:nvSpPr>
          <p:cNvPr id="6" name="Text Box 19"/>
          <p:cNvSpPr txBox="1">
            <a:spLocks noChangeArrowheads="1"/>
          </p:cNvSpPr>
          <p:nvPr/>
        </p:nvSpPr>
        <p:spPr bwMode="auto">
          <a:xfrm>
            <a:off x="2374900" y="3053862"/>
            <a:ext cx="1146468" cy="400110"/>
          </a:xfrm>
          <a:prstGeom prst="rect">
            <a:avLst/>
          </a:prstGeom>
          <a:noFill/>
          <a:ln w="9525">
            <a:noFill/>
            <a:miter lim="800000"/>
            <a:headEnd/>
            <a:tailEnd/>
          </a:ln>
        </p:spPr>
        <p:txBody>
          <a:bodyPr wrap="none">
            <a:spAutoFit/>
          </a:bodyPr>
          <a:lstStyle/>
          <a:p>
            <a:r>
              <a:rPr lang="en-US" sz="2000" dirty="0">
                <a:solidFill>
                  <a:schemeClr val="tx2"/>
                </a:solidFill>
                <a:latin typeface="メイリオ" panose="020B0604030504040204" pitchFamily="50" charset="-128"/>
                <a:ea typeface="メイリオ" panose="020B0604030504040204" pitchFamily="50" charset="-128"/>
              </a:rPr>
              <a:t>Original</a:t>
            </a:r>
          </a:p>
        </p:txBody>
      </p:sp>
      <p:sp>
        <p:nvSpPr>
          <p:cNvPr id="7" name="Text Box 19"/>
          <p:cNvSpPr txBox="1">
            <a:spLocks noChangeArrowheads="1"/>
          </p:cNvSpPr>
          <p:nvPr/>
        </p:nvSpPr>
        <p:spPr bwMode="auto">
          <a:xfrm>
            <a:off x="4584700" y="3053862"/>
            <a:ext cx="2193164" cy="400110"/>
          </a:xfrm>
          <a:prstGeom prst="rect">
            <a:avLst/>
          </a:prstGeom>
          <a:noFill/>
          <a:ln w="9525">
            <a:noFill/>
            <a:miter lim="800000"/>
            <a:headEnd/>
            <a:tailEnd/>
          </a:ln>
        </p:spPr>
        <p:txBody>
          <a:bodyPr wrap="none">
            <a:spAutoFit/>
          </a:bodyPr>
          <a:lstStyle/>
          <a:p>
            <a:r>
              <a:rPr lang="en-US" sz="2000" dirty="0">
                <a:solidFill>
                  <a:schemeClr val="tx2"/>
                </a:solidFill>
                <a:latin typeface="メイリオ" panose="020B0604030504040204" pitchFamily="50" charset="-128"/>
                <a:ea typeface="メイリオ" panose="020B0604030504040204" pitchFamily="50" charset="-128"/>
              </a:rPr>
              <a:t>Deformed: valid</a:t>
            </a:r>
          </a:p>
        </p:txBody>
      </p:sp>
      <p:sp>
        <p:nvSpPr>
          <p:cNvPr id="8" name="Text Box 19"/>
          <p:cNvSpPr txBox="1">
            <a:spLocks noChangeArrowheads="1"/>
          </p:cNvSpPr>
          <p:nvPr/>
        </p:nvSpPr>
        <p:spPr bwMode="auto">
          <a:xfrm>
            <a:off x="7708900" y="3053862"/>
            <a:ext cx="2146037" cy="400110"/>
          </a:xfrm>
          <a:prstGeom prst="rect">
            <a:avLst/>
          </a:prstGeom>
          <a:noFill/>
          <a:ln w="9525">
            <a:noFill/>
            <a:miter lim="800000"/>
            <a:headEnd/>
            <a:tailEnd/>
          </a:ln>
        </p:spPr>
        <p:txBody>
          <a:bodyPr wrap="none">
            <a:spAutoFit/>
          </a:bodyPr>
          <a:lstStyle/>
          <a:p>
            <a:r>
              <a:rPr lang="en-US" sz="2000" dirty="0">
                <a:solidFill>
                  <a:schemeClr val="tx2"/>
                </a:solidFill>
                <a:latin typeface="メイリオ" panose="020B0604030504040204" pitchFamily="50" charset="-128"/>
                <a:ea typeface="メイリオ" panose="020B0604030504040204" pitchFamily="50" charset="-128"/>
              </a:rPr>
              <a:t> Invalid: folding</a:t>
            </a:r>
          </a:p>
        </p:txBody>
      </p:sp>
    </p:spTree>
    <p:extLst>
      <p:ext uri="{BB962C8B-B14F-4D97-AF65-F5344CB8AC3E}">
        <p14:creationId xmlns:p14="http://schemas.microsoft.com/office/powerpoint/2010/main" val="2563790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latin typeface="メイリオ" panose="020B0604030504040204" pitchFamily="50" charset="-128"/>
                <a:ea typeface="メイリオ" panose="020B0604030504040204" pitchFamily="50" charset="-128"/>
              </a:rPr>
              <a:t>Evaluation of Results</a:t>
            </a:r>
          </a:p>
        </p:txBody>
      </p:sp>
    </p:spTree>
    <p:extLst>
      <p:ext uri="{BB962C8B-B14F-4D97-AF65-F5344CB8AC3E}">
        <p14:creationId xmlns:p14="http://schemas.microsoft.com/office/powerpoint/2010/main" val="502058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F8DF2E-FB37-49DC-A613-AE1A9DCFDB6A}"/>
              </a:ext>
            </a:extLst>
          </p:cNvPr>
          <p:cNvSpPr>
            <a:spLocks noGrp="1"/>
          </p:cNvSpPr>
          <p:nvPr>
            <p:ph type="title"/>
          </p:nvPr>
        </p:nvSpPr>
        <p:spPr/>
        <p:txBody>
          <a:bodyPr/>
          <a:lstStyle/>
          <a:p>
            <a:r>
              <a:rPr lang="en-US" dirty="0">
                <a:latin typeface="メイリオ" panose="020B0604030504040204" pitchFamily="50" charset="-128"/>
                <a:ea typeface="メイリオ" panose="020B0604030504040204" pitchFamily="50" charset="-128"/>
              </a:rPr>
              <a:t>Evaluation of Results</a:t>
            </a:r>
          </a:p>
        </p:txBody>
      </p:sp>
      <p:sp>
        <p:nvSpPr>
          <p:cNvPr id="5" name="Text Placeholder 4">
            <a:extLst>
              <a:ext uri="{FF2B5EF4-FFF2-40B4-BE49-F238E27FC236}">
                <a16:creationId xmlns:a16="http://schemas.microsoft.com/office/drawing/2014/main" id="{BF56E70C-2F05-4B21-8FA4-3056E991FC16}"/>
              </a:ext>
            </a:extLst>
          </p:cNvPr>
          <p:cNvSpPr>
            <a:spLocks noGrp="1"/>
          </p:cNvSpPr>
          <p:nvPr>
            <p:ph type="body" sz="quarter" idx="14"/>
          </p:nvPr>
        </p:nvSpPr>
        <p:spPr>
          <a:xfrm>
            <a:off x="330654" y="1661313"/>
            <a:ext cx="10807944" cy="4384430"/>
          </a:xfrm>
        </p:spPr>
        <p:txBody>
          <a:bodyPr>
            <a:normAutofit/>
          </a:bodyPr>
          <a:lstStyle/>
          <a:p>
            <a:pPr marL="0" indent="0">
              <a:buNone/>
            </a:pPr>
            <a:r>
              <a:rPr lang="en-US" altLang="ja-JP" dirty="0">
                <a:latin typeface="メイリオ" panose="020B0604030504040204" pitchFamily="50" charset="-128"/>
                <a:ea typeface="メイリオ" panose="020B0604030504040204" pitchFamily="50" charset="-128"/>
              </a:rPr>
              <a:t>Deformable Registration</a:t>
            </a:r>
            <a:r>
              <a:rPr lang="ja-JP" altLang="en-US" dirty="0">
                <a:latin typeface="メイリオ" panose="020B0604030504040204" pitchFamily="50" charset="-128"/>
                <a:ea typeface="メイリオ" panose="020B0604030504040204" pitchFamily="50" charset="-128"/>
              </a:rPr>
              <a:t>はどのような場合に悪い結果となるか</a:t>
            </a:r>
          </a:p>
          <a:p>
            <a:r>
              <a:rPr lang="en-US" altLang="ja-JP" dirty="0">
                <a:latin typeface="メイリオ" panose="020B0604030504040204" pitchFamily="50" charset="-128"/>
                <a:ea typeface="メイリオ" panose="020B0604030504040204" pitchFamily="50" charset="-128"/>
              </a:rPr>
              <a:t>2</a:t>
            </a:r>
            <a:r>
              <a:rPr lang="ja-JP" altLang="en-US" dirty="0">
                <a:latin typeface="メイリオ" panose="020B0604030504040204" pitchFamily="50" charset="-128"/>
                <a:ea typeface="メイリオ" panose="020B0604030504040204" pitchFamily="50" charset="-128"/>
              </a:rPr>
              <a:t>つの画像セットの視野が大きく異なる場合（</a:t>
            </a:r>
            <a:r>
              <a:rPr lang="en-US" altLang="ja-JP" dirty="0">
                <a:latin typeface="メイリオ" panose="020B0604030504040204" pitchFamily="50" charset="-128"/>
                <a:ea typeface="メイリオ" panose="020B0604030504040204" pitchFamily="50" charset="-128"/>
              </a:rPr>
              <a:t>10</a:t>
            </a:r>
            <a:r>
              <a:rPr lang="ja-JP" altLang="en-US" dirty="0">
                <a:latin typeface="メイリオ" panose="020B0604030504040204" pitchFamily="50" charset="-128"/>
                <a:ea typeface="メイリオ" panose="020B0604030504040204" pitchFamily="50" charset="-128"/>
              </a:rPr>
              <a:t>スライスと</a:t>
            </a:r>
            <a:r>
              <a:rPr lang="en-US" altLang="ja-JP" dirty="0">
                <a:latin typeface="メイリオ" panose="020B0604030504040204" pitchFamily="50" charset="-128"/>
                <a:ea typeface="メイリオ" panose="020B0604030504040204" pitchFamily="50" charset="-128"/>
              </a:rPr>
              <a:t>100</a:t>
            </a:r>
            <a:r>
              <a:rPr lang="ja-JP" altLang="en-US" dirty="0">
                <a:latin typeface="メイリオ" panose="020B0604030504040204" pitchFamily="50" charset="-128"/>
                <a:ea typeface="メイリオ" panose="020B0604030504040204" pitchFamily="50" charset="-128"/>
              </a:rPr>
              <a:t>スライス）、</a:t>
            </a:r>
            <a:r>
              <a:rPr lang="en-US" altLang="ja-JP" dirty="0">
                <a:latin typeface="メイリオ" panose="020B0604030504040204" pitchFamily="50" charset="-128"/>
                <a:ea typeface="メイリオ" panose="020B0604030504040204" pitchFamily="50" charset="-128"/>
              </a:rPr>
              <a:t>Registration</a:t>
            </a:r>
            <a:r>
              <a:rPr lang="ja-JP" altLang="en-US" dirty="0">
                <a:latin typeface="メイリオ" panose="020B0604030504040204" pitchFamily="50" charset="-128"/>
                <a:ea typeface="メイリオ" panose="020B0604030504040204" pitchFamily="50" charset="-128"/>
              </a:rPr>
              <a:t>の結果が悪くなる可能性がある。</a:t>
            </a:r>
          </a:p>
          <a:p>
            <a:r>
              <a:rPr lang="ja-JP" altLang="en-US" dirty="0">
                <a:latin typeface="メイリオ" panose="020B0604030504040204" pitchFamily="50" charset="-128"/>
                <a:ea typeface="メイリオ" panose="020B0604030504040204" pitchFamily="50" charset="-128"/>
              </a:rPr>
              <a:t>大きく異なる領域（頭と首から肺へ）</a:t>
            </a:r>
          </a:p>
          <a:p>
            <a:r>
              <a:rPr lang="ja-JP" altLang="en-US" dirty="0">
                <a:latin typeface="メイリオ" panose="020B0604030504040204" pitchFamily="50" charset="-128"/>
                <a:ea typeface="メイリオ" panose="020B0604030504040204" pitchFamily="50" charset="-128"/>
              </a:rPr>
              <a:t>モダリティの不適切な混合（</a:t>
            </a:r>
            <a:r>
              <a:rPr lang="en-US" altLang="ja-JP" dirty="0">
                <a:latin typeface="メイリオ" panose="020B0604030504040204" pitchFamily="50" charset="-128"/>
                <a:ea typeface="メイリオ" panose="020B0604030504040204" pitchFamily="50" charset="-128"/>
              </a:rPr>
              <a:t>DWI</a:t>
            </a:r>
            <a:r>
              <a:rPr lang="ja-JP" altLang="en-US" dirty="0">
                <a:latin typeface="メイリオ" panose="020B0604030504040204" pitchFamily="50" charset="-128"/>
                <a:ea typeface="メイリオ" panose="020B0604030504040204" pitchFamily="50" charset="-128"/>
              </a:rPr>
              <a:t>から</a:t>
            </a:r>
            <a:r>
              <a:rPr lang="en-US" altLang="ja-JP" dirty="0">
                <a:latin typeface="メイリオ" panose="020B0604030504040204" pitchFamily="50" charset="-128"/>
                <a:ea typeface="メイリオ" panose="020B0604030504040204" pitchFamily="50" charset="-128"/>
              </a:rPr>
              <a:t>T2</a:t>
            </a:r>
            <a:r>
              <a:rPr lang="ja-JP" altLang="en-US" dirty="0">
                <a:latin typeface="メイリオ" panose="020B0604030504040204" pitchFamily="50" charset="-128"/>
                <a:ea typeface="メイリオ" panose="020B0604030504040204" pitchFamily="50" charset="-128"/>
              </a:rPr>
              <a:t>）</a:t>
            </a:r>
          </a:p>
          <a:p>
            <a:r>
              <a:rPr lang="ja-JP" altLang="en-US" dirty="0">
                <a:latin typeface="メイリオ" panose="020B0604030504040204" pitchFamily="50" charset="-128"/>
                <a:ea typeface="メイリオ" panose="020B0604030504040204" pitchFamily="50" charset="-128"/>
              </a:rPr>
              <a:t>質の悪い画像</a:t>
            </a:r>
          </a:p>
          <a:p>
            <a:r>
              <a:rPr lang="ja-JP" altLang="en-US" dirty="0">
                <a:latin typeface="メイリオ" panose="020B0604030504040204" pitchFamily="50" charset="-128"/>
                <a:ea typeface="メイリオ" panose="020B0604030504040204" pitchFamily="50" charset="-128"/>
              </a:rPr>
              <a:t>腹臥位</a:t>
            </a: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仰臥位の不一致</a:t>
            </a:r>
          </a:p>
        </p:txBody>
      </p:sp>
      <p:sp>
        <p:nvSpPr>
          <p:cNvPr id="4" name="Subtitle 3">
            <a:extLst>
              <a:ext uri="{FF2B5EF4-FFF2-40B4-BE49-F238E27FC236}">
                <a16:creationId xmlns:a16="http://schemas.microsoft.com/office/drawing/2014/main" id="{686295F9-725D-4AF9-A6A5-230660BEE40B}"/>
              </a:ext>
            </a:extLst>
          </p:cNvPr>
          <p:cNvSpPr>
            <a:spLocks noGrp="1"/>
          </p:cNvSpPr>
          <p:nvPr>
            <p:ph type="subTitle" idx="1"/>
          </p:nvPr>
        </p:nvSpPr>
        <p:spPr/>
        <p:txBody>
          <a:bodyPr/>
          <a:lstStyle/>
          <a:p>
            <a:r>
              <a:rPr lang="en-US" dirty="0">
                <a:latin typeface="メイリオ" panose="020B0604030504040204" pitchFamily="50" charset="-128"/>
                <a:ea typeface="メイリオ" panose="020B0604030504040204" pitchFamily="50" charset="-128"/>
              </a:rPr>
              <a:t>Algorithm Limitations</a:t>
            </a:r>
          </a:p>
        </p:txBody>
      </p:sp>
      <p:pic>
        <p:nvPicPr>
          <p:cNvPr id="6" name="Picture 5">
            <a:extLst>
              <a:ext uri="{FF2B5EF4-FFF2-40B4-BE49-F238E27FC236}">
                <a16:creationId xmlns:a16="http://schemas.microsoft.com/office/drawing/2014/main" id="{33C633B0-A09B-444D-92CB-380511C308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5431" y="3429000"/>
            <a:ext cx="4019344" cy="2734136"/>
          </a:xfrm>
          <a:prstGeom prst="rect">
            <a:avLst/>
          </a:prstGeom>
        </p:spPr>
      </p:pic>
    </p:spTree>
    <p:extLst>
      <p:ext uri="{BB962C8B-B14F-4D97-AF65-F5344CB8AC3E}">
        <p14:creationId xmlns:p14="http://schemas.microsoft.com/office/powerpoint/2010/main" val="2634006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F8DF2E-FB37-49DC-A613-AE1A9DCFDB6A}"/>
              </a:ext>
            </a:extLst>
          </p:cNvPr>
          <p:cNvSpPr>
            <a:spLocks noGrp="1"/>
          </p:cNvSpPr>
          <p:nvPr>
            <p:ph type="title"/>
          </p:nvPr>
        </p:nvSpPr>
        <p:spPr/>
        <p:txBody>
          <a:bodyPr/>
          <a:lstStyle/>
          <a:p>
            <a:r>
              <a:rPr lang="en-US" dirty="0">
                <a:latin typeface="メイリオ" panose="020B0604030504040204" pitchFamily="50" charset="-128"/>
                <a:ea typeface="メイリオ" panose="020B0604030504040204" pitchFamily="50" charset="-128"/>
              </a:rPr>
              <a:t>Evaluation of Results</a:t>
            </a:r>
          </a:p>
        </p:txBody>
      </p:sp>
      <p:sp>
        <p:nvSpPr>
          <p:cNvPr id="5" name="Text Placeholder 4">
            <a:extLst>
              <a:ext uri="{FF2B5EF4-FFF2-40B4-BE49-F238E27FC236}">
                <a16:creationId xmlns:a16="http://schemas.microsoft.com/office/drawing/2014/main" id="{BF56E70C-2F05-4B21-8FA4-3056E991FC16}"/>
              </a:ext>
            </a:extLst>
          </p:cNvPr>
          <p:cNvSpPr>
            <a:spLocks noGrp="1"/>
          </p:cNvSpPr>
          <p:nvPr>
            <p:ph type="body" sz="quarter" idx="14"/>
          </p:nvPr>
        </p:nvSpPr>
        <p:spPr>
          <a:xfrm>
            <a:off x="310255" y="1828800"/>
            <a:ext cx="11640445" cy="4157335"/>
          </a:xfrm>
        </p:spPr>
        <p:txBody>
          <a:bodyPr>
            <a:normAutofit/>
          </a:bodyPr>
          <a:lstStyle/>
          <a:p>
            <a:pPr marL="0" indent="0">
              <a:buNone/>
            </a:pPr>
            <a:r>
              <a:rPr lang="ja-JP" altLang="en-US" sz="2600" dirty="0">
                <a:latin typeface="メイリオ" panose="020B0604030504040204" pitchFamily="50" charset="-128"/>
                <a:ea typeface="メイリオ" panose="020B0604030504040204" pitchFamily="50" charset="-128"/>
              </a:rPr>
              <a:t>このような状況で、いつでも</a:t>
            </a:r>
            <a:r>
              <a:rPr lang="en-US" altLang="ja-JP" sz="2600" dirty="0">
                <a:latin typeface="メイリオ" panose="020B0604030504040204" pitchFamily="50" charset="-128"/>
                <a:ea typeface="メイリオ" panose="020B0604030504040204" pitchFamily="50" charset="-128"/>
              </a:rPr>
              <a:t>Registration</a:t>
            </a:r>
            <a:r>
              <a:rPr lang="ja-JP" altLang="en-US" sz="2600" dirty="0">
                <a:latin typeface="メイリオ" panose="020B0604030504040204" pitchFamily="50" charset="-128"/>
                <a:ea typeface="メイリオ" panose="020B0604030504040204" pitchFamily="50" charset="-128"/>
              </a:rPr>
              <a:t>を確認する必要がある。</a:t>
            </a:r>
          </a:p>
          <a:p>
            <a:r>
              <a:rPr lang="ja-JP" altLang="en-US" sz="2600" dirty="0">
                <a:latin typeface="メイリオ" panose="020B0604030504040204" pitchFamily="50" charset="-128"/>
                <a:ea typeface="メイリオ" panose="020B0604030504040204" pitchFamily="50" charset="-128"/>
              </a:rPr>
              <a:t>直腸または胃のガスが存在する。</a:t>
            </a:r>
          </a:p>
          <a:p>
            <a:r>
              <a:rPr lang="ja-JP" altLang="en-US" sz="2600" dirty="0">
                <a:latin typeface="メイリオ" panose="020B0604030504040204" pitchFamily="50" charset="-128"/>
                <a:ea typeface="メイリオ" panose="020B0604030504040204" pitchFamily="50" charset="-128"/>
              </a:rPr>
              <a:t>膀胱のコントラストまたは充填により、膀胱の構造に違いが生じている。</a:t>
            </a:r>
          </a:p>
          <a:p>
            <a:r>
              <a:rPr lang="ja-JP" altLang="en-US" sz="2600" dirty="0">
                <a:latin typeface="メイリオ" panose="020B0604030504040204" pitchFamily="50" charset="-128"/>
                <a:ea typeface="メイリオ" panose="020B0604030504040204" pitchFamily="50" charset="-128"/>
              </a:rPr>
              <a:t>腫瘍サイズに大きな変化がある。</a:t>
            </a:r>
          </a:p>
          <a:p>
            <a:r>
              <a:rPr lang="ja-JP" altLang="en-US" sz="2600" dirty="0">
                <a:latin typeface="メイリオ" panose="020B0604030504040204" pitchFamily="50" charset="-128"/>
                <a:ea typeface="メイリオ" panose="020B0604030504040204" pitchFamily="50" charset="-128"/>
              </a:rPr>
              <a:t>患者の体重に大きな変化がある。</a:t>
            </a:r>
          </a:p>
          <a:p>
            <a:r>
              <a:rPr lang="ja-JP" altLang="en-US" sz="2600" dirty="0">
                <a:latin typeface="メイリオ" panose="020B0604030504040204" pitchFamily="50" charset="-128"/>
                <a:ea typeface="メイリオ" panose="020B0604030504040204" pitchFamily="50" charset="-128"/>
              </a:rPr>
              <a:t>乳房全摘術または部分切除術などの手術が行われた。</a:t>
            </a:r>
          </a:p>
        </p:txBody>
      </p:sp>
      <p:sp>
        <p:nvSpPr>
          <p:cNvPr id="4" name="Subtitle 3">
            <a:extLst>
              <a:ext uri="{FF2B5EF4-FFF2-40B4-BE49-F238E27FC236}">
                <a16:creationId xmlns:a16="http://schemas.microsoft.com/office/drawing/2014/main" id="{686295F9-725D-4AF9-A6A5-230660BEE40B}"/>
              </a:ext>
            </a:extLst>
          </p:cNvPr>
          <p:cNvSpPr>
            <a:spLocks noGrp="1"/>
          </p:cNvSpPr>
          <p:nvPr>
            <p:ph type="subTitle" idx="1"/>
          </p:nvPr>
        </p:nvSpPr>
        <p:spPr/>
        <p:txBody>
          <a:bodyPr/>
          <a:lstStyle/>
          <a:p>
            <a:r>
              <a:rPr lang="en-US" dirty="0">
                <a:latin typeface="メイリオ" panose="020B0604030504040204" pitchFamily="50" charset="-128"/>
                <a:ea typeface="メイリオ" panose="020B0604030504040204" pitchFamily="50" charset="-128"/>
              </a:rPr>
              <a:t>Cautions</a:t>
            </a:r>
          </a:p>
        </p:txBody>
      </p:sp>
      <p:pic>
        <p:nvPicPr>
          <p:cNvPr id="7" name="Graphic 6" descr="Warning">
            <a:extLst>
              <a:ext uri="{FF2B5EF4-FFF2-40B4-BE49-F238E27FC236}">
                <a16:creationId xmlns:a16="http://schemas.microsoft.com/office/drawing/2014/main" id="{EF23235B-A905-4ABD-AF65-FD353ECD782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14228" y="687305"/>
            <a:ext cx="914400" cy="914400"/>
          </a:xfrm>
          <a:prstGeom prst="rect">
            <a:avLst/>
          </a:prstGeom>
        </p:spPr>
      </p:pic>
      <p:pic>
        <p:nvPicPr>
          <p:cNvPr id="13" name="Picture 12">
            <a:extLst>
              <a:ext uri="{FF2B5EF4-FFF2-40B4-BE49-F238E27FC236}">
                <a16:creationId xmlns:a16="http://schemas.microsoft.com/office/drawing/2014/main" id="{1094BC47-74C9-4846-A99E-1DE4F6F50C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62258" y="4756671"/>
            <a:ext cx="1798230" cy="1886778"/>
          </a:xfrm>
          <a:prstGeom prst="rect">
            <a:avLst/>
          </a:prstGeom>
          <a:ln w="31750">
            <a:solidFill>
              <a:schemeClr val="tx2">
                <a:lumMod val="20000"/>
                <a:lumOff val="80000"/>
              </a:schemeClr>
            </a:solidFill>
          </a:ln>
        </p:spPr>
      </p:pic>
      <p:pic>
        <p:nvPicPr>
          <p:cNvPr id="15" name="Picture 14">
            <a:extLst>
              <a:ext uri="{FF2B5EF4-FFF2-40B4-BE49-F238E27FC236}">
                <a16:creationId xmlns:a16="http://schemas.microsoft.com/office/drawing/2014/main" id="{C5013E0E-3245-46DC-9EC8-1811D21A99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60866" y="4759218"/>
            <a:ext cx="1798230" cy="1884231"/>
          </a:xfrm>
          <a:prstGeom prst="rect">
            <a:avLst/>
          </a:prstGeom>
          <a:ln w="31750">
            <a:solidFill>
              <a:schemeClr val="accent3"/>
            </a:solidFill>
          </a:ln>
        </p:spPr>
      </p:pic>
    </p:spTree>
    <p:extLst>
      <p:ext uri="{BB962C8B-B14F-4D97-AF65-F5344CB8AC3E}">
        <p14:creationId xmlns:p14="http://schemas.microsoft.com/office/powerpoint/2010/main" val="2503638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メイリオ" panose="020B0604030504040204" pitchFamily="50" charset="-128"/>
                <a:ea typeface="メイリオ" panose="020B0604030504040204" pitchFamily="50" charset="-128"/>
              </a:rPr>
              <a:t>Final Results</a:t>
            </a:r>
          </a:p>
        </p:txBody>
      </p:sp>
      <p:sp>
        <p:nvSpPr>
          <p:cNvPr id="5" name="Text Placeholder 4"/>
          <p:cNvSpPr>
            <a:spLocks noGrp="1"/>
          </p:cNvSpPr>
          <p:nvPr>
            <p:ph type="body" sz="quarter" idx="14"/>
          </p:nvPr>
        </p:nvSpPr>
        <p:spPr/>
        <p:txBody>
          <a:bodyPr>
            <a:normAutofit/>
          </a:bodyPr>
          <a:lstStyle/>
          <a:p>
            <a:r>
              <a:rPr lang="ja-JP" altLang="en-US" dirty="0">
                <a:latin typeface="メイリオ" panose="020B0604030504040204" pitchFamily="50" charset="-128"/>
                <a:ea typeface="メイリオ" panose="020B0604030504040204" pitchFamily="50" charset="-128"/>
              </a:rPr>
              <a:t>位置合わせの精度は、画像の品質と画像間の初期のずれの程度によって異なる。</a:t>
            </a:r>
          </a:p>
          <a:p>
            <a:r>
              <a:rPr lang="en-US" altLang="ja-JP" dirty="0">
                <a:latin typeface="メイリオ" panose="020B0604030504040204" pitchFamily="50" charset="-128"/>
                <a:ea typeface="メイリオ" panose="020B0604030504040204" pitchFamily="50" charset="-128"/>
              </a:rPr>
              <a:t>Monaco</a:t>
            </a:r>
            <a:r>
              <a:rPr lang="ja-JP" altLang="en-US" dirty="0">
                <a:latin typeface="メイリオ" panose="020B0604030504040204" pitchFamily="50" charset="-128"/>
                <a:ea typeface="メイリオ" panose="020B0604030504040204" pitchFamily="50" charset="-128"/>
              </a:rPr>
              <a:t>の</a:t>
            </a:r>
            <a:r>
              <a:rPr lang="en-US" altLang="ja-JP" dirty="0">
                <a:latin typeface="メイリオ" panose="020B0604030504040204" pitchFamily="50" charset="-128"/>
                <a:ea typeface="メイリオ" panose="020B0604030504040204" pitchFamily="50" charset="-128"/>
              </a:rPr>
              <a:t>Deformable Registration Algorithm</a:t>
            </a:r>
            <a:r>
              <a:rPr lang="ja-JP" altLang="en-US" dirty="0">
                <a:latin typeface="メイリオ" panose="020B0604030504040204" pitchFamily="50" charset="-128"/>
                <a:ea typeface="メイリオ" panose="020B0604030504040204" pitchFamily="50" charset="-128"/>
              </a:rPr>
              <a:t>は、</a:t>
            </a:r>
            <a:r>
              <a:rPr lang="en-US" altLang="ja-JP" dirty="0">
                <a:latin typeface="メイリオ" panose="020B0604030504040204" pitchFamily="50" charset="-128"/>
                <a:ea typeface="メイリオ" panose="020B0604030504040204" pitchFamily="50" charset="-128"/>
              </a:rPr>
              <a:t>Unity</a:t>
            </a:r>
            <a:r>
              <a:rPr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Exam</a:t>
            </a:r>
            <a:r>
              <a:rPr lang="ja-JP" altLang="en-US" dirty="0">
                <a:latin typeface="メイリオ" panose="020B0604030504040204" pitchFamily="50" charset="-128"/>
                <a:ea typeface="メイリオ" panose="020B0604030504040204" pitchFamily="50" charset="-128"/>
              </a:rPr>
              <a:t>カードで使用できるように最適化されている。</a:t>
            </a:r>
          </a:p>
          <a:p>
            <a:r>
              <a:rPr lang="ja-JP" altLang="en-US" dirty="0">
                <a:latin typeface="メイリオ" panose="020B0604030504040204" pitchFamily="50" charset="-128"/>
                <a:ea typeface="メイリオ" panose="020B0604030504040204" pitchFamily="50" charset="-128"/>
              </a:rPr>
              <a:t>不一致は、ずれの程度と画像の品質（空間解像度、コントラストなど）によって異なる場合がある。</a:t>
            </a:r>
          </a:p>
          <a:p>
            <a:r>
              <a:rPr lang="en-US" altLang="ja-JP" dirty="0">
                <a:latin typeface="メイリオ" panose="020B0604030504040204" pitchFamily="50" charset="-128"/>
                <a:ea typeface="メイリオ" panose="020B0604030504040204" pitchFamily="50" charset="-128"/>
              </a:rPr>
              <a:t>Registration</a:t>
            </a:r>
            <a:r>
              <a:rPr lang="ja-JP" altLang="en-US" dirty="0">
                <a:latin typeface="メイリオ" panose="020B0604030504040204" pitchFamily="50" charset="-128"/>
                <a:ea typeface="メイリオ" panose="020B0604030504040204" pitchFamily="50" charset="-128"/>
              </a:rPr>
              <a:t>の精度を評価するには、</a:t>
            </a:r>
            <a:r>
              <a:rPr lang="en-US" altLang="ja-JP" dirty="0">
                <a:latin typeface="メイリオ" panose="020B0604030504040204" pitchFamily="50" charset="-128"/>
                <a:ea typeface="メイリオ" panose="020B0604030504040204" pitchFamily="50" charset="-128"/>
              </a:rPr>
              <a:t>Monaco</a:t>
            </a:r>
            <a:r>
              <a:rPr lang="ja-JP" altLang="en-US" dirty="0">
                <a:latin typeface="メイリオ" panose="020B0604030504040204" pitchFamily="50" charset="-128"/>
                <a:ea typeface="メイリオ" panose="020B0604030504040204" pitchFamily="50" charset="-128"/>
              </a:rPr>
              <a:t>の視覚化ツール（マゼンタ</a:t>
            </a: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グリーンのシェーディング、チェッカーボード、スライダーバーなど）を使用する必要がある。</a:t>
            </a:r>
          </a:p>
        </p:txBody>
      </p:sp>
      <p:sp>
        <p:nvSpPr>
          <p:cNvPr id="4" name="Subtitle 3"/>
          <p:cNvSpPr>
            <a:spLocks noGrp="1"/>
          </p:cNvSpPr>
          <p:nvPr>
            <p:ph type="subTitle" idx="1"/>
          </p:nvPr>
        </p:nvSpPr>
        <p:spPr/>
        <p:txBody>
          <a:bodyPr/>
          <a:lstStyle/>
          <a:p>
            <a:endParaRPr lang="en-US"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47453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メイリオ" panose="020B0604030504040204" pitchFamily="50" charset="-128"/>
                <a:ea typeface="メイリオ" panose="020B0604030504040204" pitchFamily="50" charset="-128"/>
              </a:rPr>
              <a:t>Monaco Fusion Algorithms</a:t>
            </a:r>
          </a:p>
        </p:txBody>
      </p:sp>
      <p:sp>
        <p:nvSpPr>
          <p:cNvPr id="3" name="Text Placeholder 2"/>
          <p:cNvSpPr>
            <a:spLocks noGrp="1"/>
          </p:cNvSpPr>
          <p:nvPr>
            <p:ph type="body" sz="quarter" idx="14"/>
          </p:nvPr>
        </p:nvSpPr>
        <p:spPr>
          <a:xfrm>
            <a:off x="139700" y="4005410"/>
            <a:ext cx="6881113" cy="2441110"/>
          </a:xfrm>
        </p:spPr>
        <p:txBody>
          <a:bodyPr>
            <a:normAutofit fontScale="55000" lnSpcReduction="20000"/>
          </a:bodyPr>
          <a:lstStyle/>
          <a:p>
            <a:r>
              <a:rPr lang="en-US" sz="3600" b="1" dirty="0">
                <a:latin typeface="メイリオ" panose="020B0604030504040204" pitchFamily="50" charset="-128"/>
                <a:ea typeface="メイリオ" panose="020B0604030504040204" pitchFamily="50" charset="-128"/>
              </a:rPr>
              <a:t>Deformable Registration</a:t>
            </a:r>
            <a:r>
              <a:rPr lang="en-US" sz="3600" dirty="0">
                <a:latin typeface="メイリオ" panose="020B0604030504040204" pitchFamily="50" charset="-128"/>
                <a:ea typeface="メイリオ" panose="020B0604030504040204" pitchFamily="50" charset="-128"/>
              </a:rPr>
              <a:t>: </a:t>
            </a:r>
          </a:p>
          <a:p>
            <a:pPr lvl="1">
              <a:lnSpc>
                <a:spcPct val="110000"/>
              </a:lnSpc>
              <a:spcAft>
                <a:spcPts val="600"/>
              </a:spcAft>
            </a:pPr>
            <a:r>
              <a:rPr lang="ja-JP" altLang="en-US" sz="3300" dirty="0">
                <a:latin typeface="メイリオ" panose="020B0604030504040204" pitchFamily="50" charset="-128"/>
                <a:ea typeface="メイリオ" panose="020B0604030504040204" pitchFamily="50" charset="-128"/>
              </a:rPr>
              <a:t>毎日の画像セットで輪郭を生成するために使用される。</a:t>
            </a:r>
          </a:p>
          <a:p>
            <a:pPr lvl="1">
              <a:lnSpc>
                <a:spcPct val="110000"/>
              </a:lnSpc>
              <a:spcAft>
                <a:spcPts val="600"/>
              </a:spcAft>
            </a:pPr>
            <a:r>
              <a:rPr lang="en-US" altLang="ja-JP" sz="3300" dirty="0">
                <a:latin typeface="メイリオ" panose="020B0604030504040204" pitchFamily="50" charset="-128"/>
                <a:ea typeface="メイリオ" panose="020B0604030504040204" pitchFamily="50" charset="-128"/>
              </a:rPr>
              <a:t>Generation</a:t>
            </a:r>
            <a:r>
              <a:rPr lang="ja-JP" altLang="en-US" sz="3300" dirty="0">
                <a:latin typeface="メイリオ" panose="020B0604030504040204" pitchFamily="50" charset="-128"/>
                <a:ea typeface="メイリオ" panose="020B0604030504040204" pitchFamily="50" charset="-128"/>
              </a:rPr>
              <a:t>方法</a:t>
            </a:r>
            <a:r>
              <a:rPr lang="en-US" altLang="ja-JP" sz="3300" dirty="0">
                <a:latin typeface="メイリオ" panose="020B0604030504040204" pitchFamily="50" charset="-128"/>
                <a:ea typeface="メイリオ" panose="020B0604030504040204" pitchFamily="50" charset="-128"/>
              </a:rPr>
              <a:t>=</a:t>
            </a:r>
            <a:r>
              <a:rPr lang="en-US" altLang="ja-JP" sz="3300" dirty="0">
                <a:solidFill>
                  <a:srgbClr val="FF0000"/>
                </a:solidFill>
                <a:latin typeface="メイリオ" panose="020B0604030504040204" pitchFamily="50" charset="-128"/>
                <a:ea typeface="メイリオ" panose="020B0604030504040204" pitchFamily="50" charset="-128"/>
              </a:rPr>
              <a:t>Deform</a:t>
            </a:r>
            <a:r>
              <a:rPr lang="ja-JP" altLang="en-US" sz="3300" dirty="0">
                <a:latin typeface="メイリオ" panose="020B0604030504040204" pitchFamily="50" charset="-128"/>
                <a:ea typeface="メイリオ" panose="020B0604030504040204" pitchFamily="50" charset="-128"/>
              </a:rPr>
              <a:t>の場合、</a:t>
            </a:r>
            <a:r>
              <a:rPr lang="en-US" altLang="ja-JP" sz="3300" dirty="0">
                <a:latin typeface="メイリオ" panose="020B0604030504040204" pitchFamily="50" charset="-128"/>
                <a:ea typeface="メイリオ" panose="020B0604030504040204" pitchFamily="50" charset="-128"/>
              </a:rPr>
              <a:t>Deformable</a:t>
            </a:r>
            <a:r>
              <a:rPr lang="ja-JP" altLang="en-US" sz="3300" dirty="0">
                <a:latin typeface="メイリオ" panose="020B0604030504040204" pitchFamily="50" charset="-128"/>
                <a:ea typeface="メイリオ" panose="020B0604030504040204" pitchFamily="50" charset="-128"/>
              </a:rPr>
              <a:t>な位置合わせの結果を使用して、リファレンス画像セットから毎日の画像セットに輪郭を変形する。</a:t>
            </a:r>
            <a:endParaRPr lang="en-US" dirty="0">
              <a:latin typeface="メイリオ" panose="020B0604030504040204" pitchFamily="50" charset="-128"/>
              <a:ea typeface="メイリオ" panose="020B0604030504040204" pitchFamily="50" charset="-128"/>
            </a:endParaRPr>
          </a:p>
          <a:p>
            <a:pPr>
              <a:lnSpc>
                <a:spcPct val="110000"/>
              </a:lnSpc>
            </a:pPr>
            <a:r>
              <a:rPr lang="en-US" sz="3600" b="1" dirty="0">
                <a:latin typeface="メイリオ" panose="020B0604030504040204" pitchFamily="50" charset="-128"/>
                <a:ea typeface="メイリオ" panose="020B0604030504040204" pitchFamily="50" charset="-128"/>
              </a:rPr>
              <a:t>Interest Points</a:t>
            </a:r>
            <a:r>
              <a:rPr lang="ja-JP" altLang="en-US" dirty="0">
                <a:latin typeface="メイリオ" panose="020B0604030504040204" pitchFamily="50" charset="-128"/>
                <a:ea typeface="メイリオ" panose="020B0604030504040204" pitchFamily="50" charset="-128"/>
              </a:rPr>
              <a:t>は</a:t>
            </a:r>
            <a:r>
              <a:rPr lang="en-US" altLang="ja-JP" dirty="0">
                <a:latin typeface="メイリオ" panose="020B0604030504040204" pitchFamily="50" charset="-128"/>
                <a:ea typeface="メイリオ" panose="020B0604030504040204" pitchFamily="50" charset="-128"/>
              </a:rPr>
              <a:t>CT</a:t>
            </a:r>
            <a:r>
              <a:rPr lang="ja-JP" altLang="en-US" dirty="0">
                <a:latin typeface="メイリオ" panose="020B0604030504040204" pitchFamily="50" charset="-128"/>
                <a:ea typeface="メイリオ" panose="020B0604030504040204" pitchFamily="50" charset="-128"/>
              </a:rPr>
              <a:t>から毎日の</a:t>
            </a:r>
            <a:r>
              <a:rPr lang="en-US" altLang="ja-JP" dirty="0">
                <a:latin typeface="メイリオ" panose="020B0604030504040204" pitchFamily="50" charset="-128"/>
                <a:ea typeface="メイリオ" panose="020B0604030504040204" pitchFamily="50" charset="-128"/>
              </a:rPr>
              <a:t>MR</a:t>
            </a:r>
            <a:r>
              <a:rPr lang="ja-JP" altLang="en-US" dirty="0">
                <a:latin typeface="メイリオ" panose="020B0604030504040204" pitchFamily="50" charset="-128"/>
                <a:ea typeface="メイリオ" panose="020B0604030504040204" pitchFamily="50" charset="-128"/>
              </a:rPr>
              <a:t>画像セットにコピーされない。</a:t>
            </a:r>
            <a:endParaRPr lang="en-US" sz="3300" dirty="0">
              <a:latin typeface="メイリオ" panose="020B0604030504040204" pitchFamily="50" charset="-128"/>
              <a:ea typeface="メイリオ" panose="020B0604030504040204" pitchFamily="50" charset="-128"/>
            </a:endParaRPr>
          </a:p>
          <a:p>
            <a:endParaRPr lang="en-US" dirty="0">
              <a:latin typeface="メイリオ" panose="020B0604030504040204" pitchFamily="50" charset="-128"/>
              <a:ea typeface="メイリオ" panose="020B0604030504040204" pitchFamily="50" charset="-128"/>
            </a:endParaRPr>
          </a:p>
        </p:txBody>
      </p:sp>
      <p:sp>
        <p:nvSpPr>
          <p:cNvPr id="4" name="Subtitle 3"/>
          <p:cNvSpPr>
            <a:spLocks noGrp="1"/>
          </p:cNvSpPr>
          <p:nvPr>
            <p:ph type="subTitle" idx="1"/>
          </p:nvPr>
        </p:nvSpPr>
        <p:spPr/>
        <p:txBody>
          <a:bodyPr/>
          <a:lstStyle/>
          <a:p>
            <a:r>
              <a:rPr lang="en-US" dirty="0">
                <a:latin typeface="メイリオ" panose="020B0604030504040204" pitchFamily="50" charset="-128"/>
                <a:ea typeface="メイリオ" panose="020B0604030504040204" pitchFamily="50" charset="-128"/>
              </a:rPr>
              <a:t>Summary</a:t>
            </a:r>
          </a:p>
        </p:txBody>
      </p:sp>
      <p:grpSp>
        <p:nvGrpSpPr>
          <p:cNvPr id="14" name="Group 13">
            <a:extLst>
              <a:ext uri="{FF2B5EF4-FFF2-40B4-BE49-F238E27FC236}">
                <a16:creationId xmlns:a16="http://schemas.microsoft.com/office/drawing/2014/main" id="{32B615C2-DDF9-4FC8-9C27-EA2ACB022F69}"/>
              </a:ext>
            </a:extLst>
          </p:cNvPr>
          <p:cNvGrpSpPr/>
          <p:nvPr/>
        </p:nvGrpSpPr>
        <p:grpSpPr>
          <a:xfrm>
            <a:off x="6935087" y="4522135"/>
            <a:ext cx="5218142" cy="1671681"/>
            <a:chOff x="6935087" y="4236385"/>
            <a:chExt cx="5218142" cy="1671681"/>
          </a:xfrm>
        </p:grpSpPr>
        <p:pic>
          <p:nvPicPr>
            <p:cNvPr id="6" name="Picture 5">
              <a:extLst>
                <a:ext uri="{FF2B5EF4-FFF2-40B4-BE49-F238E27FC236}">
                  <a16:creationId xmlns:a16="http://schemas.microsoft.com/office/drawing/2014/main" id="{C4494DBA-3438-4F53-BA0D-39CB14D195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5087" y="4236385"/>
              <a:ext cx="5218142" cy="1671681"/>
            </a:xfrm>
            <a:prstGeom prst="rect">
              <a:avLst/>
            </a:prstGeom>
          </p:spPr>
        </p:pic>
        <p:sp>
          <p:nvSpPr>
            <p:cNvPr id="11" name="Rectangle 10">
              <a:extLst>
                <a:ext uri="{FF2B5EF4-FFF2-40B4-BE49-F238E27FC236}">
                  <a16:creationId xmlns:a16="http://schemas.microsoft.com/office/drawing/2014/main" id="{46744FCC-CB91-44FD-A79D-3748F19E9E14}"/>
                </a:ext>
              </a:extLst>
            </p:cNvPr>
            <p:cNvSpPr/>
            <p:nvPr/>
          </p:nvSpPr>
          <p:spPr>
            <a:xfrm>
              <a:off x="9305547" y="5004176"/>
              <a:ext cx="676653" cy="16789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83CAC0F-998F-48B6-936F-E9F6D93C1110}"/>
                </a:ext>
              </a:extLst>
            </p:cNvPr>
            <p:cNvSpPr/>
            <p:nvPr/>
          </p:nvSpPr>
          <p:spPr>
            <a:xfrm>
              <a:off x="9315072" y="5175626"/>
              <a:ext cx="676653" cy="167899"/>
            </a:xfrm>
            <a:prstGeom prst="rect">
              <a:avLst/>
            </a:prstGeom>
            <a:noFill/>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a:extLst>
              <a:ext uri="{FF2B5EF4-FFF2-40B4-BE49-F238E27FC236}">
                <a16:creationId xmlns:a16="http://schemas.microsoft.com/office/drawing/2014/main" id="{51BB0612-7F8E-4847-9AC7-D044401F22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48577" y="88881"/>
            <a:ext cx="2591162" cy="4143953"/>
          </a:xfrm>
          <a:prstGeom prst="rect">
            <a:avLst/>
          </a:prstGeom>
          <a:ln w="25400">
            <a:solidFill>
              <a:schemeClr val="accent2">
                <a:lumMod val="50000"/>
              </a:schemeClr>
            </a:solidFill>
          </a:ln>
        </p:spPr>
      </p:pic>
      <p:pic>
        <p:nvPicPr>
          <p:cNvPr id="16" name="Picture 15">
            <a:extLst>
              <a:ext uri="{FF2B5EF4-FFF2-40B4-BE49-F238E27FC236}">
                <a16:creationId xmlns:a16="http://schemas.microsoft.com/office/drawing/2014/main" id="{138CED03-8366-483E-A4DE-6C5A305293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67967" y="4078221"/>
            <a:ext cx="4752381" cy="219048"/>
          </a:xfrm>
          <a:prstGeom prst="rect">
            <a:avLst/>
          </a:prstGeom>
          <a:ln w="25400">
            <a:solidFill>
              <a:schemeClr val="accent2">
                <a:lumMod val="50000"/>
              </a:schemeClr>
            </a:solidFill>
          </a:ln>
        </p:spPr>
      </p:pic>
      <p:sp>
        <p:nvSpPr>
          <p:cNvPr id="15" name="Text Placeholder 2">
            <a:extLst>
              <a:ext uri="{FF2B5EF4-FFF2-40B4-BE49-F238E27FC236}">
                <a16:creationId xmlns:a16="http://schemas.microsoft.com/office/drawing/2014/main" id="{8A6A3FC6-FBC9-4550-84DD-895BACFA445E}"/>
              </a:ext>
            </a:extLst>
          </p:cNvPr>
          <p:cNvSpPr txBox="1">
            <a:spLocks/>
          </p:cNvSpPr>
          <p:nvPr/>
        </p:nvSpPr>
        <p:spPr>
          <a:xfrm>
            <a:off x="139700" y="1793632"/>
            <a:ext cx="8108877" cy="2211778"/>
          </a:xfrm>
          <a:prstGeom prst="rect">
            <a:avLst/>
          </a:prstGeom>
        </p:spPr>
        <p:txBody>
          <a:bodyPr vert="horz" lIns="91440" tIns="45720" rIns="91440" bIns="45720" rtlCol="0">
            <a:normAutofit fontScale="55000" lnSpcReduction="20000"/>
          </a:bodyPr>
          <a:lstStyle>
            <a:lvl1pPr marL="266700" indent="-266700" algn="l" defTabSz="914400" rtl="0" eaLnBrk="1" latinLnBrk="0" hangingPunct="1">
              <a:lnSpc>
                <a:spcPct val="90000"/>
              </a:lnSpc>
              <a:spcBef>
                <a:spcPts val="1000"/>
              </a:spcBef>
              <a:buFont typeface="Arial" charset="0"/>
              <a:buChar char="•"/>
              <a:tabLst/>
              <a:defRPr sz="2800" kern="1200">
                <a:solidFill>
                  <a:schemeClr val="tx1">
                    <a:lumMod val="65000"/>
                    <a:lumOff val="35000"/>
                  </a:schemeClr>
                </a:solidFill>
                <a:latin typeface="+mn-lt"/>
                <a:ea typeface="+mn-ea"/>
                <a:cs typeface="+mn-cs"/>
              </a:defRPr>
            </a:lvl1pPr>
            <a:lvl2pPr marL="534988" indent="-268288" algn="l" defTabSz="914400" rtl="0" eaLnBrk="1" latinLnBrk="0" hangingPunct="1">
              <a:lnSpc>
                <a:spcPct val="90000"/>
              </a:lnSpc>
              <a:spcBef>
                <a:spcPts val="500"/>
              </a:spcBef>
              <a:buFont typeface=".AppleSystemUIFont" charset="-120"/>
              <a:buChar char="-"/>
              <a:tabLst/>
              <a:defRPr sz="2400" kern="1200">
                <a:solidFill>
                  <a:schemeClr val="tx1">
                    <a:lumMod val="65000"/>
                    <a:lumOff val="35000"/>
                  </a:schemeClr>
                </a:solidFill>
                <a:latin typeface="+mn-lt"/>
                <a:ea typeface="+mn-ea"/>
                <a:cs typeface="+mn-cs"/>
              </a:defRPr>
            </a:lvl2pPr>
            <a:lvl3pPr marL="757238" indent="-233363" algn="l" defTabSz="914400" rtl="0" eaLnBrk="1" latinLnBrk="0" hangingPunct="1">
              <a:lnSpc>
                <a:spcPct val="90000"/>
              </a:lnSpc>
              <a:spcBef>
                <a:spcPts val="500"/>
              </a:spcBef>
              <a:buFont typeface="Arial"/>
              <a:buChar char="•"/>
              <a:tabLst/>
              <a:defRPr sz="2000" kern="1200">
                <a:solidFill>
                  <a:schemeClr val="tx1">
                    <a:lumMod val="65000"/>
                    <a:lumOff val="35000"/>
                  </a:schemeClr>
                </a:solidFill>
                <a:latin typeface="+mn-lt"/>
                <a:ea typeface="+mn-ea"/>
                <a:cs typeface="+mn-cs"/>
              </a:defRPr>
            </a:lvl3pPr>
            <a:lvl4pPr marL="977900" indent="-233363" algn="l" defTabSz="914400" rtl="0" eaLnBrk="1" latinLnBrk="0" hangingPunct="1">
              <a:lnSpc>
                <a:spcPct val="90000"/>
              </a:lnSpc>
              <a:spcBef>
                <a:spcPts val="500"/>
              </a:spcBef>
              <a:buFont typeface=".AppleSystemUIFont" charset="-120"/>
              <a:buChar char="-"/>
              <a:tabLst/>
              <a:defRPr sz="1600" kern="1200">
                <a:solidFill>
                  <a:schemeClr val="tx1">
                    <a:lumMod val="65000"/>
                    <a:lumOff val="35000"/>
                  </a:schemeClr>
                </a:solidFill>
                <a:latin typeface="+mn-lt"/>
                <a:ea typeface="+mn-ea"/>
                <a:cs typeface="+mn-cs"/>
              </a:defRPr>
            </a:lvl4pPr>
            <a:lvl5pPr marL="1023938" indent="-127000" algn="l" defTabSz="914400" rtl="0" eaLnBrk="1" latinLnBrk="0" hangingPunct="1">
              <a:lnSpc>
                <a:spcPct val="90000"/>
              </a:lnSpc>
              <a:spcBef>
                <a:spcPts val="500"/>
              </a:spcBef>
              <a:buFont typeface="Arial"/>
              <a:buChar char="•"/>
              <a:tabLst/>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b="1" dirty="0">
                <a:latin typeface="メイリオ" panose="020B0604030504040204" pitchFamily="50" charset="-128"/>
                <a:ea typeface="メイリオ" panose="020B0604030504040204" pitchFamily="50" charset="-128"/>
              </a:rPr>
              <a:t>Rigid Registration</a:t>
            </a:r>
            <a:r>
              <a:rPr lang="en-US" sz="3600" dirty="0">
                <a:latin typeface="メイリオ" panose="020B0604030504040204" pitchFamily="50" charset="-128"/>
                <a:ea typeface="メイリオ" panose="020B0604030504040204" pitchFamily="50" charset="-128"/>
              </a:rPr>
              <a:t>:</a:t>
            </a:r>
          </a:p>
          <a:p>
            <a:pPr lvl="1">
              <a:lnSpc>
                <a:spcPct val="110000"/>
              </a:lnSpc>
              <a:spcAft>
                <a:spcPts val="600"/>
              </a:spcAft>
            </a:pPr>
            <a:r>
              <a:rPr lang="ja-JP" altLang="en-US" sz="3300" dirty="0">
                <a:latin typeface="メイリオ" panose="020B0604030504040204" pitchFamily="50" charset="-128"/>
                <a:ea typeface="メイリオ" panose="020B0604030504040204" pitchFamily="50" charset="-128"/>
              </a:rPr>
              <a:t>リファレンス画像セットと毎日の画像セット間のアイソセンターシフトを決定するために使用される。</a:t>
            </a:r>
          </a:p>
          <a:p>
            <a:pPr lvl="1">
              <a:lnSpc>
                <a:spcPct val="110000"/>
              </a:lnSpc>
              <a:spcAft>
                <a:spcPts val="600"/>
              </a:spcAft>
            </a:pPr>
            <a:r>
              <a:rPr lang="en-US" altLang="ja-JP" sz="3300" dirty="0">
                <a:latin typeface="メイリオ" panose="020B0604030504040204" pitchFamily="50" charset="-128"/>
                <a:ea typeface="メイリオ" panose="020B0604030504040204" pitchFamily="50" charset="-128"/>
              </a:rPr>
              <a:t>Generation=</a:t>
            </a:r>
            <a:r>
              <a:rPr lang="en-US" altLang="ja-JP" sz="3300" dirty="0">
                <a:solidFill>
                  <a:srgbClr val="FF0000"/>
                </a:solidFill>
                <a:latin typeface="メイリオ" panose="020B0604030504040204" pitchFamily="50" charset="-128"/>
                <a:ea typeface="メイリオ" panose="020B0604030504040204" pitchFamily="50" charset="-128"/>
              </a:rPr>
              <a:t>Rigid</a:t>
            </a:r>
            <a:r>
              <a:rPr lang="ja-JP" altLang="en-US" sz="3300" dirty="0">
                <a:latin typeface="メイリオ" panose="020B0604030504040204" pitchFamily="50" charset="-128"/>
                <a:ea typeface="メイリオ" panose="020B0604030504040204" pitchFamily="50" charset="-128"/>
              </a:rPr>
              <a:t>の場合、アイソセンターシフト値を使用して、リファレンス画像セットから毎日の画像セットにアイソセンターをコピーする。</a:t>
            </a:r>
          </a:p>
          <a:p>
            <a:pPr lvl="1">
              <a:lnSpc>
                <a:spcPct val="110000"/>
              </a:lnSpc>
              <a:spcAft>
                <a:spcPts val="600"/>
              </a:spcAft>
            </a:pPr>
            <a:r>
              <a:rPr lang="en-US" altLang="ja-JP" sz="3300" dirty="0">
                <a:latin typeface="メイリオ" panose="020B0604030504040204" pitchFamily="50" charset="-128"/>
                <a:ea typeface="メイリオ" panose="020B0604030504040204" pitchFamily="50" charset="-128"/>
              </a:rPr>
              <a:t>X</a:t>
            </a:r>
            <a:r>
              <a:rPr lang="ja-JP" altLang="en-US" sz="3300" dirty="0">
                <a:latin typeface="メイリオ" panose="020B0604030504040204" pitchFamily="50" charset="-128"/>
                <a:ea typeface="メイリオ" panose="020B0604030504040204" pitchFamily="50" charset="-128"/>
              </a:rPr>
              <a:t>、</a:t>
            </a:r>
            <a:r>
              <a:rPr lang="en-US" altLang="ja-JP" sz="3300" dirty="0">
                <a:latin typeface="メイリオ" panose="020B0604030504040204" pitchFamily="50" charset="-128"/>
                <a:ea typeface="メイリオ" panose="020B0604030504040204" pitchFamily="50" charset="-128"/>
              </a:rPr>
              <a:t>Y</a:t>
            </a:r>
            <a:r>
              <a:rPr lang="ja-JP" altLang="en-US" sz="3300" dirty="0">
                <a:latin typeface="メイリオ" panose="020B0604030504040204" pitchFamily="50" charset="-128"/>
                <a:ea typeface="メイリオ" panose="020B0604030504040204" pitchFamily="50" charset="-128"/>
              </a:rPr>
              <a:t>、</a:t>
            </a:r>
            <a:r>
              <a:rPr lang="en-US" altLang="ja-JP" sz="3300" dirty="0">
                <a:latin typeface="メイリオ" panose="020B0604030504040204" pitchFamily="50" charset="-128"/>
                <a:ea typeface="メイリオ" panose="020B0604030504040204" pitchFamily="50" charset="-128"/>
              </a:rPr>
              <a:t>Z</a:t>
            </a:r>
            <a:r>
              <a:rPr lang="ja-JP" altLang="en-US" sz="3300" dirty="0">
                <a:latin typeface="メイリオ" panose="020B0604030504040204" pitchFamily="50" charset="-128"/>
                <a:ea typeface="メイリオ" panose="020B0604030504040204" pitchFamily="50" charset="-128"/>
              </a:rPr>
              <a:t>の平行移動のみが許可される（回転なし）。</a:t>
            </a:r>
            <a:endParaRPr lang="en-US"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746201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3392" y="3043956"/>
            <a:ext cx="6227871" cy="770088"/>
          </a:xfrm>
        </p:spPr>
        <p:txBody>
          <a:bodyPr/>
          <a:lstStyle/>
          <a:p>
            <a:r>
              <a:rPr lang="ja-JP" altLang="en-US" dirty="0">
                <a:latin typeface="メイリオ" panose="020B0604030504040204" pitchFamily="50" charset="-128"/>
                <a:ea typeface="メイリオ" panose="020B0604030504040204" pitchFamily="50" charset="-128"/>
              </a:rPr>
              <a:t>お疲れ様でした。</a:t>
            </a:r>
            <a:br>
              <a:rPr lang="en-US" altLang="ja-JP" dirty="0">
                <a:latin typeface="メイリオ" panose="020B0604030504040204" pitchFamily="50" charset="-128"/>
                <a:ea typeface="メイリオ" panose="020B0604030504040204" pitchFamily="50" charset="-128"/>
              </a:rPr>
            </a:br>
            <a:r>
              <a:rPr lang="ja-JP" altLang="en-US" dirty="0">
                <a:latin typeface="メイリオ" panose="020B0604030504040204" pitchFamily="50" charset="-128"/>
                <a:ea typeface="メイリオ" panose="020B0604030504040204" pitchFamily="50" charset="-128"/>
              </a:rPr>
              <a:t>ご不明点等ございましたらご遠慮なくお問い合わせください。</a:t>
            </a:r>
            <a:endParaRPr lang="nl-NL" dirty="0">
              <a:latin typeface="メイリオ" panose="020B0604030504040204" pitchFamily="50" charset="-128"/>
              <a:ea typeface="メイリオ" panose="020B0604030504040204" pitchFamily="50" charset="-128"/>
            </a:endParaRPr>
          </a:p>
        </p:txBody>
      </p:sp>
      <p:sp>
        <p:nvSpPr>
          <p:cNvPr id="3" name="Subtitle 2"/>
          <p:cNvSpPr>
            <a:spLocks noGrp="1"/>
          </p:cNvSpPr>
          <p:nvPr>
            <p:ph type="subTitle" idx="1"/>
          </p:nvPr>
        </p:nvSpPr>
        <p:spPr>
          <a:xfrm>
            <a:off x="660217" y="4384052"/>
            <a:ext cx="7091967" cy="2069284"/>
          </a:xfrm>
        </p:spPr>
        <p:txBody>
          <a:bodyPr/>
          <a:lstStyle/>
          <a:p>
            <a:r>
              <a:rPr lang="ja-JP" altLang="ja-JP" dirty="0">
                <a:latin typeface="メイリオ" panose="020B0604030504040204" pitchFamily="50" charset="-128"/>
                <a:ea typeface="メイリオ" panose="020B0604030504040204" pitchFamily="50" charset="-128"/>
              </a:rPr>
              <a:t>エレクタ株式会社</a:t>
            </a:r>
          </a:p>
          <a:p>
            <a:r>
              <a:rPr lang="ja-JP" altLang="en-US" dirty="0">
                <a:latin typeface="メイリオ" panose="020B0604030504040204" pitchFamily="50" charset="-128"/>
                <a:ea typeface="メイリオ" panose="020B0604030504040204" pitchFamily="50" charset="-128"/>
              </a:rPr>
              <a:t>プロジェクト統括</a:t>
            </a:r>
            <a:r>
              <a:rPr lang="ja-JP" altLang="ja-JP" dirty="0">
                <a:latin typeface="メイリオ" panose="020B0604030504040204" pitchFamily="50" charset="-128"/>
                <a:ea typeface="メイリオ" panose="020B0604030504040204" pitchFamily="50" charset="-128"/>
              </a:rPr>
              <a:t>部　</a:t>
            </a:r>
            <a:r>
              <a:rPr lang="ja-JP" altLang="en-US" dirty="0">
                <a:latin typeface="メイリオ" panose="020B0604030504040204" pitchFamily="50" charset="-128"/>
                <a:ea typeface="メイリオ" panose="020B0604030504040204" pitchFamily="50" charset="-128"/>
              </a:rPr>
              <a:t>アプリケーションフィジックス</a:t>
            </a:r>
            <a:endParaRPr lang="ja-JP" altLang="ja-JP" dirty="0">
              <a:latin typeface="メイリオ" panose="020B0604030504040204" pitchFamily="50" charset="-128"/>
              <a:ea typeface="メイリオ" panose="020B0604030504040204" pitchFamily="50" charset="-128"/>
            </a:endParaRPr>
          </a:p>
          <a:p>
            <a:r>
              <a:rPr lang="ja-JP" altLang="en-US" b="1" dirty="0">
                <a:latin typeface="メイリオ" panose="020B0604030504040204" pitchFamily="50" charset="-128"/>
                <a:ea typeface="メイリオ" panose="020B0604030504040204" pitchFamily="50" charset="-128"/>
              </a:rPr>
              <a:t>〒</a:t>
            </a:r>
            <a:r>
              <a:rPr lang="en-US" altLang="ja-JP" b="1" dirty="0">
                <a:latin typeface="メイリオ" panose="020B0604030504040204" pitchFamily="50" charset="-128"/>
                <a:ea typeface="メイリオ" panose="020B0604030504040204" pitchFamily="50" charset="-128"/>
              </a:rPr>
              <a:t>108-0023 </a:t>
            </a:r>
            <a:r>
              <a:rPr lang="ja-JP" altLang="ja-JP" dirty="0">
                <a:latin typeface="メイリオ" panose="020B0604030504040204" pitchFamily="50" charset="-128"/>
                <a:ea typeface="メイリオ" panose="020B0604030504040204" pitchFamily="50" charset="-128"/>
              </a:rPr>
              <a:t>東京都港区芝浦</a:t>
            </a:r>
            <a:r>
              <a:rPr lang="en-US" altLang="ja-JP" b="1" dirty="0">
                <a:latin typeface="メイリオ" panose="020B0604030504040204" pitchFamily="50" charset="-128"/>
                <a:ea typeface="メイリオ" panose="020B0604030504040204" pitchFamily="50" charset="-128"/>
              </a:rPr>
              <a:t>3-9-1</a:t>
            </a:r>
            <a:r>
              <a:rPr lang="ja-JP" altLang="ja-JP" dirty="0">
                <a:latin typeface="メイリオ" panose="020B0604030504040204" pitchFamily="50" charset="-128"/>
                <a:ea typeface="メイリオ" panose="020B0604030504040204" pitchFamily="50" charset="-128"/>
              </a:rPr>
              <a:t>　芝浦ルネサイトタワー</a:t>
            </a:r>
            <a:r>
              <a:rPr lang="en-US" altLang="ja-JP" b="1" dirty="0">
                <a:latin typeface="メイリオ" panose="020B0604030504040204" pitchFamily="50" charset="-128"/>
                <a:ea typeface="メイリオ" panose="020B0604030504040204" pitchFamily="50" charset="-128"/>
              </a:rPr>
              <a:t>7F</a:t>
            </a:r>
            <a:endParaRPr lang="ja-JP" altLang="ja-JP" dirty="0">
              <a:latin typeface="メイリオ" panose="020B0604030504040204" pitchFamily="50" charset="-128"/>
              <a:ea typeface="メイリオ" panose="020B0604030504040204" pitchFamily="50" charset="-128"/>
            </a:endParaRPr>
          </a:p>
          <a:p>
            <a:r>
              <a:rPr lang="ja-JP" altLang="ja-JP" dirty="0">
                <a:latin typeface="メイリオ" panose="020B0604030504040204" pitchFamily="50" charset="-128"/>
                <a:ea typeface="メイリオ" panose="020B0604030504040204" pitchFamily="50" charset="-128"/>
              </a:rPr>
              <a:t>ヘルプデスク</a:t>
            </a:r>
            <a:r>
              <a:rPr lang="en-US" altLang="ja-JP" b="1" dirty="0">
                <a:latin typeface="メイリオ" panose="020B0604030504040204" pitchFamily="50" charset="-128"/>
                <a:ea typeface="メイリオ" panose="020B0604030504040204" pitchFamily="50" charset="-128"/>
              </a:rPr>
              <a:t>TEL</a:t>
            </a:r>
            <a:r>
              <a:rPr lang="ja-JP" altLang="ja-JP" b="1" dirty="0">
                <a:latin typeface="メイリオ" panose="020B0604030504040204" pitchFamily="50" charset="-128"/>
                <a:ea typeface="メイリオ" panose="020B0604030504040204" pitchFamily="50" charset="-128"/>
              </a:rPr>
              <a:t>：</a:t>
            </a:r>
            <a:r>
              <a:rPr lang="en-US" altLang="ja-JP" b="1" dirty="0">
                <a:latin typeface="メイリオ" panose="020B0604030504040204" pitchFamily="50" charset="-128"/>
                <a:ea typeface="メイリオ" panose="020B0604030504040204" pitchFamily="50" charset="-128"/>
              </a:rPr>
              <a:t> 0120-659-043</a:t>
            </a:r>
            <a:endParaRPr lang="ja-JP" altLang="ja-JP" dirty="0">
              <a:latin typeface="メイリオ" panose="020B0604030504040204" pitchFamily="50" charset="-128"/>
              <a:ea typeface="メイリオ" panose="020B0604030504040204" pitchFamily="50" charset="-128"/>
            </a:endParaRPr>
          </a:p>
          <a:p>
            <a:r>
              <a:rPr lang="en-US" altLang="ja-JP" b="1" dirty="0">
                <a:latin typeface="メイリオ" panose="020B0604030504040204" pitchFamily="50" charset="-128"/>
                <a:ea typeface="メイリオ" panose="020B0604030504040204" pitchFamily="50" charset="-128"/>
              </a:rPr>
              <a:t>Mail</a:t>
            </a:r>
            <a:r>
              <a:rPr lang="ja-JP" altLang="ja-JP" b="1" dirty="0">
                <a:latin typeface="メイリオ" panose="020B0604030504040204" pitchFamily="50" charset="-128"/>
                <a:ea typeface="メイリオ" panose="020B0604030504040204" pitchFamily="50" charset="-128"/>
              </a:rPr>
              <a:t>： </a:t>
            </a:r>
            <a:r>
              <a:rPr lang="en-US" altLang="ja-JP" b="1" dirty="0">
                <a:latin typeface="メイリオ" panose="020B0604030504040204" pitchFamily="50" charset="-128"/>
                <a:ea typeface="メイリオ" panose="020B0604030504040204" pitchFamily="50" charset="-128"/>
              </a:rPr>
              <a:t>SoftwareService-Japan@elekta.com</a:t>
            </a:r>
            <a:r>
              <a:rPr lang="ja-JP" altLang="ja-JP" b="1" dirty="0">
                <a:latin typeface="メイリオ" panose="020B0604030504040204" pitchFamily="50" charset="-128"/>
                <a:ea typeface="メイリオ" panose="020B0604030504040204" pitchFamily="50" charset="-128"/>
              </a:rPr>
              <a:t>　　</a:t>
            </a:r>
            <a:endParaRPr lang="en-US" altLang="ja-JP" b="1" dirty="0">
              <a:latin typeface="メイリオ" panose="020B0604030504040204" pitchFamily="50" charset="-128"/>
              <a:ea typeface="メイリオ" panose="020B0604030504040204" pitchFamily="50" charset="-128"/>
            </a:endParaRPr>
          </a:p>
          <a:p>
            <a:r>
              <a:rPr lang="en-US" altLang="ja-JP" b="1" dirty="0">
                <a:latin typeface="メイリオ" panose="020B0604030504040204" pitchFamily="50" charset="-128"/>
                <a:ea typeface="メイリオ" panose="020B0604030504040204" pitchFamily="50" charset="-128"/>
              </a:rPr>
              <a:t>URL</a:t>
            </a:r>
            <a:r>
              <a:rPr lang="ja-JP" altLang="ja-JP" b="1" dirty="0">
                <a:latin typeface="メイリオ" panose="020B0604030504040204" pitchFamily="50" charset="-128"/>
                <a:ea typeface="メイリオ" panose="020B0604030504040204" pitchFamily="50" charset="-128"/>
              </a:rPr>
              <a:t>：</a:t>
            </a:r>
            <a:r>
              <a:rPr lang="en-US" altLang="ja-JP" b="1" dirty="0">
                <a:latin typeface="メイリオ" panose="020B0604030504040204" pitchFamily="50" charset="-128"/>
                <a:ea typeface="メイリオ" panose="020B0604030504040204" pitchFamily="50" charset="-128"/>
              </a:rPr>
              <a:t> https://www.elekta.co.jp/</a:t>
            </a:r>
            <a:endParaRPr lang="ja-JP" altLang="ja-JP"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277573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Elekta PPT template D6">
  <a:themeElements>
    <a:clrScheme name="Elekta 2">
      <a:dk1>
        <a:srgbClr val="000000"/>
      </a:dk1>
      <a:lt1>
        <a:srgbClr val="FFFFFF"/>
      </a:lt1>
      <a:dk2>
        <a:srgbClr val="05647E"/>
      </a:dk2>
      <a:lt2>
        <a:srgbClr val="CCC8C7"/>
      </a:lt2>
      <a:accent1>
        <a:srgbClr val="26B9CD"/>
      </a:accent1>
      <a:accent2>
        <a:srgbClr val="B3DBE2"/>
      </a:accent2>
      <a:accent3>
        <a:srgbClr val="A21B63"/>
      </a:accent3>
      <a:accent4>
        <a:srgbClr val="498828"/>
      </a:accent4>
      <a:accent5>
        <a:srgbClr val="152B73"/>
      </a:accent5>
      <a:accent6>
        <a:srgbClr val="E55310"/>
      </a:accent6>
      <a:hlink>
        <a:srgbClr val="A83339"/>
      </a:hlink>
      <a:folHlink>
        <a:srgbClr val="72C3D4"/>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lekta PPT Template.pptx" id="{81B4DF87-2EB2-4A6E-AF8B-51B365713CD6}" vid="{8ADC18F4-C6E6-473B-8BA6-BBF778002D4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59C6316FD3F364CAF5FD19161A4C009" ma:contentTypeVersion="13" ma:contentTypeDescription="新しいドキュメントを作成します。" ma:contentTypeScope="" ma:versionID="db67a1eabb73a7bbc9d03477ee18ba70">
  <xsd:schema xmlns:xsd="http://www.w3.org/2001/XMLSchema" xmlns:xs="http://www.w3.org/2001/XMLSchema" xmlns:p="http://schemas.microsoft.com/office/2006/metadata/properties" xmlns:ns2="3b154b8f-1628-46b5-9e8f-3f436e3613b0" xmlns:ns3="c3c4f20c-fdfa-4671-9b72-c043927bb2fe" targetNamespace="http://schemas.microsoft.com/office/2006/metadata/properties" ma:root="true" ma:fieldsID="36a21f40591291febed9450bdcec669c" ns2:_="" ns3:_="">
    <xsd:import namespace="3b154b8f-1628-46b5-9e8f-3f436e3613b0"/>
    <xsd:import namespace="c3c4f20c-fdfa-4671-9b72-c043927bb2f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154b8f-1628-46b5-9e8f-3f436e3613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3c4f20c-fdfa-4671-9b72-c043927bb2fe" elementFormDefault="qualified">
    <xsd:import namespace="http://schemas.microsoft.com/office/2006/documentManagement/types"/>
    <xsd:import namespace="http://schemas.microsoft.com/office/infopath/2007/PartnerControls"/>
    <xsd:element name="SharedWithUsers" ma:index="18"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E56BF6C-7115-4D37-9A0D-31501E8051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154b8f-1628-46b5-9e8f-3f436e3613b0"/>
    <ds:schemaRef ds:uri="c3c4f20c-fdfa-4671-9b72-c043927bb2f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CB286F0-490D-488A-AF23-38A29C486F32}">
  <ds:schemaRefs>
    <ds:schemaRef ds:uri="http://schemas.microsoft.com/sharepoint/v3/contenttype/forms"/>
  </ds:schemaRefs>
</ds:datastoreItem>
</file>

<file path=customXml/itemProps3.xml><?xml version="1.0" encoding="utf-8"?>
<ds:datastoreItem xmlns:ds="http://schemas.openxmlformats.org/officeDocument/2006/customXml" ds:itemID="{E4F2D5EF-ACED-4CE5-8FF8-BBDC73DCB2FA}">
  <ds:schemaRefs>
    <ds:schemaRef ds:uri="http://schemas.microsoft.com/office/2006/documentManagement/types"/>
    <ds:schemaRef ds:uri="http://schemas.openxmlformats.org/package/2006/metadata/core-properties"/>
    <ds:schemaRef ds:uri="3b154b8f-1628-46b5-9e8f-3f436e3613b0"/>
    <ds:schemaRef ds:uri="http://purl.org/dc/dcmitype/"/>
    <ds:schemaRef ds:uri="http://schemas.microsoft.com/office/infopath/2007/PartnerControls"/>
    <ds:schemaRef ds:uri="http://purl.org/dc/elements/1.1/"/>
    <ds:schemaRef ds:uri="http://schemas.microsoft.com/office/2006/metadata/properties"/>
    <ds:schemaRef ds:uri="c3c4f20c-fdfa-4671-9b72-c043927bb2fe"/>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Elekta PPT Template</Template>
  <TotalTime>2481</TotalTime>
  <Words>3543</Words>
  <Application>Microsoft Office PowerPoint</Application>
  <PresentationFormat>ワイド画面</PresentationFormat>
  <Paragraphs>1633</Paragraphs>
  <Slides>36</Slides>
  <Notes>35</Notes>
  <HiddenSlides>0</HiddenSlides>
  <MMClips>0</MMClips>
  <ScaleCrop>false</ScaleCrop>
  <HeadingPairs>
    <vt:vector size="8" baseType="variant">
      <vt:variant>
        <vt:lpstr>使用されているフォント</vt:lpstr>
      </vt:variant>
      <vt:variant>
        <vt:i4>7</vt:i4>
      </vt:variant>
      <vt:variant>
        <vt:lpstr>テーマ</vt:lpstr>
      </vt:variant>
      <vt:variant>
        <vt:i4>1</vt:i4>
      </vt:variant>
      <vt:variant>
        <vt:lpstr>埋め込まれた OLE サーバー</vt:lpstr>
      </vt:variant>
      <vt:variant>
        <vt:i4>1</vt:i4>
      </vt:variant>
      <vt:variant>
        <vt:lpstr>スライド タイトル</vt:lpstr>
      </vt:variant>
      <vt:variant>
        <vt:i4>36</vt:i4>
      </vt:variant>
    </vt:vector>
  </HeadingPairs>
  <TitlesOfParts>
    <vt:vector size="45" baseType="lpstr">
      <vt:lpstr>.AppleSystemUIFont</vt:lpstr>
      <vt:lpstr>メイリオ</vt:lpstr>
      <vt:lpstr>Arial</vt:lpstr>
      <vt:lpstr>Calibri</vt:lpstr>
      <vt:lpstr>Cambria Math</vt:lpstr>
      <vt:lpstr>Montserrat</vt:lpstr>
      <vt:lpstr>Times New Roman</vt:lpstr>
      <vt:lpstr>Elekta PPT template D6</vt:lpstr>
      <vt:lpstr>Equation</vt:lpstr>
      <vt:lpstr>Unity Physics Training</vt:lpstr>
      <vt:lpstr>Objectives</vt:lpstr>
      <vt:lpstr>What is Fusion?</vt:lpstr>
      <vt:lpstr>Monaco Fusion Algorithms</vt:lpstr>
      <vt:lpstr>Rigid Registration</vt:lpstr>
      <vt:lpstr>Fusion for Initial Plan Creation</vt:lpstr>
      <vt:lpstr>Monaco Algorithms</vt:lpstr>
      <vt:lpstr>Rigid Registration Algorithm Workflow</vt:lpstr>
      <vt:lpstr>Mutual Information</vt:lpstr>
      <vt:lpstr>Mutual Information</vt:lpstr>
      <vt:lpstr>Grayscale Registration Algorithm</vt:lpstr>
      <vt:lpstr>Grayscale Registration Algorithm</vt:lpstr>
      <vt:lpstr>Grayscale Registration Algorithm</vt:lpstr>
      <vt:lpstr>Grayscale Registration Algorithm</vt:lpstr>
      <vt:lpstr>Grayscale Registration Algorithm</vt:lpstr>
      <vt:lpstr>Grayscale Registration Algorithm</vt:lpstr>
      <vt:lpstr>Grayscale Registration Algorithm</vt:lpstr>
      <vt:lpstr>Deformable Registration</vt:lpstr>
      <vt:lpstr>Deformable Registration</vt:lpstr>
      <vt:lpstr>Deformable Registration</vt:lpstr>
      <vt:lpstr>Multiresolution Process</vt:lpstr>
      <vt:lpstr>Coarse Phase</vt:lpstr>
      <vt:lpstr>Dense Phase</vt:lpstr>
      <vt:lpstr>Deformable Registration Algorithm Workflow</vt:lpstr>
      <vt:lpstr>Online Adaptive</vt:lpstr>
      <vt:lpstr>Online Adaptive</vt:lpstr>
      <vt:lpstr>Putting it all together</vt:lpstr>
      <vt:lpstr>Putting it all together</vt:lpstr>
      <vt:lpstr>Putting it all together</vt:lpstr>
      <vt:lpstr>DVF Regularization</vt:lpstr>
      <vt:lpstr>Evaluation of Results</vt:lpstr>
      <vt:lpstr>Evaluation of Results</vt:lpstr>
      <vt:lpstr>Evaluation of Results</vt:lpstr>
      <vt:lpstr>Final Results</vt:lpstr>
      <vt:lpstr>Monaco Fusion Algorithms</vt:lpstr>
      <vt:lpstr>お疲れ様でした。 ご不明点等ございましたらご遠慮なくお問い合わせください。</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Monaco File Structure</dc:title>
  <dc:creator>Munger, Therese</dc:creator>
  <cp:lastModifiedBy>Miyake, Yuta （三宅 悠太 - ミヤケ ユウタ）</cp:lastModifiedBy>
  <cp:revision>287</cp:revision>
  <dcterms:created xsi:type="dcterms:W3CDTF">2017-08-11T12:25:33Z</dcterms:created>
  <dcterms:modified xsi:type="dcterms:W3CDTF">2022-08-04T07:05:08Z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0x010100A59C6316FD3F364CAF5FD19161A4C009</vt:lpwstr>
  </property>
  <property fmtid="{D5CDD505-2E9C-101B-9397-08002B2CF9AE}" pid="3" name="MSIP_Label_8009cb06-7738-4ab2-bfa1-5e7551442bdd_Enabled">
    <vt:lpwstr>true</vt:lpwstr>
  </property>
  <property fmtid="{D5CDD505-2E9C-101B-9397-08002B2CF9AE}" pid="4" name="MSIP_Label_8009cb06-7738-4ab2-bfa1-5e7551442bdd_SetDate">
    <vt:lpwstr>2022-08-04T07:04:43Z</vt:lpwstr>
  </property>
  <property fmtid="{D5CDD505-2E9C-101B-9397-08002B2CF9AE}" pid="5" name="MSIP_Label_8009cb06-7738-4ab2-bfa1-5e7551442bdd_Method">
    <vt:lpwstr>Standard</vt:lpwstr>
  </property>
  <property fmtid="{D5CDD505-2E9C-101B-9397-08002B2CF9AE}" pid="6" name="MSIP_Label_8009cb06-7738-4ab2-bfa1-5e7551442bdd_Name">
    <vt:lpwstr>8009cb06-7738-4ab2-bfa1-5e7551442bdd</vt:lpwstr>
  </property>
  <property fmtid="{D5CDD505-2E9C-101B-9397-08002B2CF9AE}" pid="7" name="MSIP_Label_8009cb06-7738-4ab2-bfa1-5e7551442bdd_SiteId">
    <vt:lpwstr>9295d077-5563-4c2d-9456-be5c3ad9f4ec</vt:lpwstr>
  </property>
  <property fmtid="{D5CDD505-2E9C-101B-9397-08002B2CF9AE}" pid="8" name="MSIP_Label_8009cb06-7738-4ab2-bfa1-5e7551442bdd_ActionId">
    <vt:lpwstr>82f9c31a-fb0f-4e77-bf7b-2a928df5cb9d</vt:lpwstr>
  </property>
  <property fmtid="{D5CDD505-2E9C-101B-9397-08002B2CF9AE}" pid="9" name="MSIP_Label_8009cb06-7738-4ab2-bfa1-5e7551442bdd_ContentBits">
    <vt:lpwstr>2</vt:lpwstr>
  </property>
</Properties>
</file>